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6811-D813-4657-A9ED-9125CCF12A06}" type="datetimeFigureOut">
              <a:rPr lang="es-CO" smtClean="0"/>
              <a:t>03/05/2020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3629-C1B0-4700-96EF-E99506AAB3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601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6811-D813-4657-A9ED-9125CCF12A06}" type="datetimeFigureOut">
              <a:rPr lang="es-CO" smtClean="0"/>
              <a:t>03/05/2020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3629-C1B0-4700-96EF-E99506AAB3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554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6811-D813-4657-A9ED-9125CCF12A06}" type="datetimeFigureOut">
              <a:rPr lang="es-CO" smtClean="0"/>
              <a:t>03/05/2020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3629-C1B0-4700-96EF-E99506AAB3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086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6811-D813-4657-A9ED-9125CCF12A06}" type="datetimeFigureOut">
              <a:rPr lang="es-CO" smtClean="0"/>
              <a:t>03/05/2020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3629-C1B0-4700-96EF-E99506AAB3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635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6811-D813-4657-A9ED-9125CCF12A06}" type="datetimeFigureOut">
              <a:rPr lang="es-CO" smtClean="0"/>
              <a:t>03/05/2020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3629-C1B0-4700-96EF-E99506AAB3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637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6811-D813-4657-A9ED-9125CCF12A06}" type="datetimeFigureOut">
              <a:rPr lang="es-CO" smtClean="0"/>
              <a:t>03/05/2020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3629-C1B0-4700-96EF-E99506AAB3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05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6811-D813-4657-A9ED-9125CCF12A06}" type="datetimeFigureOut">
              <a:rPr lang="es-CO" smtClean="0"/>
              <a:t>03/05/2020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3629-C1B0-4700-96EF-E99506AAB3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386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6811-D813-4657-A9ED-9125CCF12A06}" type="datetimeFigureOut">
              <a:rPr lang="es-CO" smtClean="0"/>
              <a:t>03/05/2020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3629-C1B0-4700-96EF-E99506AAB3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816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6811-D813-4657-A9ED-9125CCF12A06}" type="datetimeFigureOut">
              <a:rPr lang="es-CO" smtClean="0"/>
              <a:t>03/05/2020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3629-C1B0-4700-96EF-E99506AAB3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804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6811-D813-4657-A9ED-9125CCF12A06}" type="datetimeFigureOut">
              <a:rPr lang="es-CO" smtClean="0"/>
              <a:t>03/05/2020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3629-C1B0-4700-96EF-E99506AAB3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380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6811-D813-4657-A9ED-9125CCF12A06}" type="datetimeFigureOut">
              <a:rPr lang="es-CO" smtClean="0"/>
              <a:t>03/05/2020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3629-C1B0-4700-96EF-E99506AAB3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766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36811-D813-4657-A9ED-9125CCF12A06}" type="datetimeFigureOut">
              <a:rPr lang="es-CO" smtClean="0"/>
              <a:t>03/05/2020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13629-C1B0-4700-96EF-E99506AAB3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877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Diagramas – Base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4561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471EBB82-41D7-45AC-89CB-B228095761F2}"/>
              </a:ext>
            </a:extLst>
          </p:cNvPr>
          <p:cNvSpPr/>
          <p:nvPr/>
        </p:nvSpPr>
        <p:spPr>
          <a:xfrm>
            <a:off x="3742864" y="1185871"/>
            <a:ext cx="4431637" cy="98881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4293873-F067-474A-9982-A461C30A801B}"/>
              </a:ext>
            </a:extLst>
          </p:cNvPr>
          <p:cNvSpPr/>
          <p:nvPr/>
        </p:nvSpPr>
        <p:spPr>
          <a:xfrm>
            <a:off x="306955" y="2378133"/>
            <a:ext cx="9363869" cy="4279853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E3C033-0B26-4278-8A7E-C25B553E4628}"/>
              </a:ext>
            </a:extLst>
          </p:cNvPr>
          <p:cNvSpPr/>
          <p:nvPr/>
        </p:nvSpPr>
        <p:spPr>
          <a:xfrm>
            <a:off x="4101260" y="2510485"/>
            <a:ext cx="5249333" cy="3999116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13FD86F-F246-453D-91C3-6B0807C82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36" y="2656383"/>
            <a:ext cx="676954" cy="555771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6B488CB-E3F2-4691-878E-2967B647B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457" y="3477982"/>
            <a:ext cx="736623" cy="911087"/>
          </a:xfrm>
          <a:prstGeom prst="rect">
            <a:avLst/>
          </a:prstGeom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C8AFFA8-0F4F-4B4F-8C98-F88465FFA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707" y="4410664"/>
            <a:ext cx="851452" cy="1009282"/>
          </a:xfrm>
          <a:prstGeom prst="rect">
            <a:avLst/>
          </a:prstGeom>
          <a:ln>
            <a:noFill/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60B25C3F-D4C9-4292-A686-4685DBEC3E65}"/>
              </a:ext>
            </a:extLst>
          </p:cNvPr>
          <p:cNvCxnSpPr>
            <a:cxnSpLocks/>
          </p:cNvCxnSpPr>
          <p:nvPr/>
        </p:nvCxnSpPr>
        <p:spPr>
          <a:xfrm>
            <a:off x="2300292" y="4436425"/>
            <a:ext cx="1800968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3933F0D-F70A-4F69-B3C6-8A6C0F5FA4B0}"/>
              </a:ext>
            </a:extLst>
          </p:cNvPr>
          <p:cNvSpPr txBox="1"/>
          <p:nvPr/>
        </p:nvSpPr>
        <p:spPr>
          <a:xfrm>
            <a:off x="9765837" y="3749046"/>
            <a:ext cx="116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Port: 9999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A3B7AD0-B190-4260-8EEF-F9AF657A8E02}"/>
              </a:ext>
            </a:extLst>
          </p:cNvPr>
          <p:cNvSpPr txBox="1"/>
          <p:nvPr/>
        </p:nvSpPr>
        <p:spPr>
          <a:xfrm>
            <a:off x="9765837" y="4722495"/>
            <a:ext cx="1125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Port: </a:t>
            </a:r>
            <a:r>
              <a:rPr lang="en-US" sz="1400" dirty="0" smtClean="0"/>
              <a:t>8081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8BD2654-1B12-4196-AB9C-25E7CC27E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3093" y="3472599"/>
            <a:ext cx="887068" cy="945046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534FBE0-7DAB-4AEA-AC90-BF3C6445CFD8}"/>
              </a:ext>
            </a:extLst>
          </p:cNvPr>
          <p:cNvSpPr txBox="1"/>
          <p:nvPr/>
        </p:nvSpPr>
        <p:spPr>
          <a:xfrm>
            <a:off x="323941" y="2378134"/>
            <a:ext cx="1645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machine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092C3D8-00AD-403E-BDAF-42DEF9F4D43F}"/>
              </a:ext>
            </a:extLst>
          </p:cNvPr>
          <p:cNvSpPr/>
          <p:nvPr/>
        </p:nvSpPr>
        <p:spPr>
          <a:xfrm>
            <a:off x="9348394" y="2510485"/>
            <a:ext cx="152400" cy="3999116"/>
          </a:xfrm>
          <a:prstGeom prst="rect">
            <a:avLst/>
          </a:prstGeom>
          <a:pattFill prst="horzBrick">
            <a:fgClr>
              <a:schemeClr val="lt1"/>
            </a:fgClr>
            <a:bgClr>
              <a:schemeClr val="accent2">
                <a:lumMod val="75000"/>
              </a:schemeClr>
            </a:bgClr>
          </a:patt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69CD2074-7C2A-4F4F-8F7E-B714E82D22EF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5523080" y="3933526"/>
            <a:ext cx="3825314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6056FEA2-DB8E-4BA5-B59B-D6A28C368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5445" y="4596077"/>
            <a:ext cx="798645" cy="1012024"/>
          </a:xfrm>
          <a:prstGeom prst="rect">
            <a:avLst/>
          </a:prstGeom>
          <a:ln>
            <a:noFill/>
          </a:ln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7A75525C-42AD-4078-8D53-6A05B528A4C4}"/>
              </a:ext>
            </a:extLst>
          </p:cNvPr>
          <p:cNvCxnSpPr>
            <a:cxnSpLocks/>
          </p:cNvCxnSpPr>
          <p:nvPr/>
        </p:nvCxnSpPr>
        <p:spPr>
          <a:xfrm flipH="1" flipV="1">
            <a:off x="5523080" y="4876383"/>
            <a:ext cx="3825314" cy="1034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5BB457C1-6686-4D6A-A179-72BBF38409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2453" y="5695945"/>
            <a:ext cx="1203433" cy="742544"/>
          </a:xfrm>
          <a:prstGeom prst="rect">
            <a:avLst/>
          </a:prstGeom>
          <a:ln>
            <a:noFill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9FBE2332-71FC-4C52-8BAA-8C7650236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8799" y="6040059"/>
            <a:ext cx="950811" cy="20577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6CBA9BB9-B92D-4C80-87C2-598154D472FF}"/>
              </a:ext>
            </a:extLst>
          </p:cNvPr>
          <p:cNvSpPr/>
          <p:nvPr/>
        </p:nvSpPr>
        <p:spPr>
          <a:xfrm>
            <a:off x="5624660" y="5695944"/>
            <a:ext cx="2025161" cy="74254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94F5F1F-6249-45ED-967C-B9E4F44376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2292" y="5871834"/>
            <a:ext cx="1504950" cy="4476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29EEA88-2EB2-41D0-9CC1-114C6276944E}"/>
              </a:ext>
            </a:extLst>
          </p:cNvPr>
          <p:cNvSpPr txBox="1"/>
          <p:nvPr/>
        </p:nvSpPr>
        <p:spPr>
          <a:xfrm>
            <a:off x="9766215" y="5952573"/>
            <a:ext cx="116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Port: 3333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B34954AF-5C9B-4315-B0B7-A3B290583BD5}"/>
              </a:ext>
            </a:extLst>
          </p:cNvPr>
          <p:cNvCxnSpPr>
            <a:cxnSpLocks/>
          </p:cNvCxnSpPr>
          <p:nvPr/>
        </p:nvCxnSpPr>
        <p:spPr>
          <a:xfrm flipH="1">
            <a:off x="7166374" y="6106461"/>
            <a:ext cx="218202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2B2D75C4-2FA2-4092-B7DE-4F9C359758CD}"/>
              </a:ext>
            </a:extLst>
          </p:cNvPr>
          <p:cNvCxnSpPr>
            <a:cxnSpLocks/>
          </p:cNvCxnSpPr>
          <p:nvPr/>
        </p:nvCxnSpPr>
        <p:spPr>
          <a:xfrm flipH="1">
            <a:off x="9500794" y="3933526"/>
            <a:ext cx="302728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84BE6EBD-B77A-4267-82BF-9F33268CAA71}"/>
              </a:ext>
            </a:extLst>
          </p:cNvPr>
          <p:cNvCxnSpPr>
            <a:cxnSpLocks/>
          </p:cNvCxnSpPr>
          <p:nvPr/>
        </p:nvCxnSpPr>
        <p:spPr>
          <a:xfrm flipH="1">
            <a:off x="9504123" y="4886729"/>
            <a:ext cx="302728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07BBC9C8-D02C-49B9-8933-5C4513F93DFC}"/>
              </a:ext>
            </a:extLst>
          </p:cNvPr>
          <p:cNvCxnSpPr>
            <a:cxnSpLocks/>
          </p:cNvCxnSpPr>
          <p:nvPr/>
        </p:nvCxnSpPr>
        <p:spPr>
          <a:xfrm flipH="1">
            <a:off x="9500794" y="6095671"/>
            <a:ext cx="302728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F5EFEE5A-12F3-4F45-9FDB-DF8CA4504A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9719" y="3192635"/>
            <a:ext cx="621846" cy="62184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1230EDC9-2D00-49E4-837F-4608947820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9719" y="5424946"/>
            <a:ext cx="621846" cy="62184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xmlns="" id="{AE856939-BDAC-46A1-91B7-48ADD004F2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9719" y="4196551"/>
            <a:ext cx="621846" cy="62184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1B0E75A-A44A-4EA4-98FF-33A80C89530C}"/>
              </a:ext>
            </a:extLst>
          </p:cNvPr>
          <p:cNvSpPr txBox="1"/>
          <p:nvPr/>
        </p:nvSpPr>
        <p:spPr>
          <a:xfrm>
            <a:off x="7649821" y="2510485"/>
            <a:ext cx="16687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Virtual Machine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xmlns="" id="{34D80882-2645-46C3-9777-A31084E28A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133" y="3841564"/>
            <a:ext cx="849320" cy="1009282"/>
          </a:xfrm>
          <a:prstGeom prst="rect">
            <a:avLst/>
          </a:prstGeom>
          <a:ln>
            <a:noFill/>
          </a:ln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3949D7D7-9CA9-4649-8C14-75D4FBE49167}"/>
              </a:ext>
            </a:extLst>
          </p:cNvPr>
          <p:cNvCxnSpPr>
            <a:cxnSpLocks/>
          </p:cNvCxnSpPr>
          <p:nvPr/>
        </p:nvCxnSpPr>
        <p:spPr>
          <a:xfrm flipV="1">
            <a:off x="1421506" y="4196551"/>
            <a:ext cx="378723" cy="11993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79F41FDD-6EAA-452B-839C-CF8F998A746A}"/>
              </a:ext>
            </a:extLst>
          </p:cNvPr>
          <p:cNvCxnSpPr>
            <a:cxnSpLocks/>
          </p:cNvCxnSpPr>
          <p:nvPr/>
        </p:nvCxnSpPr>
        <p:spPr>
          <a:xfrm>
            <a:off x="1404843" y="4507474"/>
            <a:ext cx="263176" cy="12937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F23BA3BD-8434-4FB4-AD8F-40A5DA2D49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8650" y="1286718"/>
            <a:ext cx="1203182" cy="817161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E1EDA15C-1CC2-4F5B-B371-08FA226A8FBF}"/>
              </a:ext>
            </a:extLst>
          </p:cNvPr>
          <p:cNvSpPr/>
          <p:nvPr/>
        </p:nvSpPr>
        <p:spPr>
          <a:xfrm>
            <a:off x="4816528" y="1341965"/>
            <a:ext cx="2525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ReleaseManagerChallengeG</a:t>
            </a:r>
            <a:endParaRPr lang="en-US" sz="14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309D89F2-5945-4A7D-BE3F-FEB815DB2BCC}"/>
              </a:ext>
            </a:extLst>
          </p:cNvPr>
          <p:cNvSpPr/>
          <p:nvPr/>
        </p:nvSpPr>
        <p:spPr>
          <a:xfrm>
            <a:off x="4814027" y="1573400"/>
            <a:ext cx="3337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timeoff</a:t>
            </a:r>
            <a:r>
              <a:rPr lang="en-US" sz="1400" dirty="0"/>
              <a:t>-management-application (fork)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xmlns="" id="{CB5ECAE2-04DB-4557-A771-2916D5E8B9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7655" y="1414857"/>
            <a:ext cx="829128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881D5205-36A8-40BA-AEB7-AD0A5ED2742A}"/>
              </a:ext>
            </a:extLst>
          </p:cNvPr>
          <p:cNvSpPr/>
          <p:nvPr/>
        </p:nvSpPr>
        <p:spPr>
          <a:xfrm>
            <a:off x="3348835" y="2204370"/>
            <a:ext cx="2797374" cy="4453597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471EBB82-41D7-45AC-89CB-B228095761F2}"/>
              </a:ext>
            </a:extLst>
          </p:cNvPr>
          <p:cNvSpPr/>
          <p:nvPr/>
        </p:nvSpPr>
        <p:spPr>
          <a:xfrm>
            <a:off x="1212586" y="616864"/>
            <a:ext cx="1956661" cy="156701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13FD86F-F246-453D-91C3-6B0807C82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124" y="2535134"/>
            <a:ext cx="676954" cy="555771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6B488CB-E3F2-4691-878E-2967B647B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50" y="1374701"/>
            <a:ext cx="736623" cy="911087"/>
          </a:xfrm>
          <a:prstGeom prst="rect">
            <a:avLst/>
          </a:prstGeom>
          <a:ln>
            <a:noFill/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69CD2074-7C2A-4F4F-8F7E-B714E82D22EF}"/>
              </a:ext>
            </a:extLst>
          </p:cNvPr>
          <p:cNvCxnSpPr>
            <a:cxnSpLocks/>
          </p:cNvCxnSpPr>
          <p:nvPr/>
        </p:nvCxnSpPr>
        <p:spPr>
          <a:xfrm>
            <a:off x="5000630" y="3807942"/>
            <a:ext cx="39947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6056FEA2-DB8E-4BA5-B59B-D6A28C368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658" y="5663920"/>
            <a:ext cx="705940" cy="894550"/>
          </a:xfrm>
          <a:prstGeom prst="rect">
            <a:avLst/>
          </a:prstGeom>
          <a:ln>
            <a:noFill/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F23BA3BD-8434-4FB4-AD8F-40A5DA2D4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372" y="717712"/>
            <a:ext cx="1203182" cy="817161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309D89F2-5945-4A7D-BE3F-FEB815DB2BCC}"/>
              </a:ext>
            </a:extLst>
          </p:cNvPr>
          <p:cNvSpPr/>
          <p:nvPr/>
        </p:nvSpPr>
        <p:spPr>
          <a:xfrm>
            <a:off x="1169204" y="1551600"/>
            <a:ext cx="1800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/>
              <a:t>timeoff</a:t>
            </a:r>
            <a:r>
              <a:rPr lang="en-US" sz="1400" dirty="0"/>
              <a:t>-management-</a:t>
            </a:r>
          </a:p>
          <a:p>
            <a:pPr algn="ctr"/>
            <a:r>
              <a:rPr lang="en-US" sz="1400" dirty="0"/>
              <a:t>application (fork)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xmlns="" id="{CB5ECAE2-04DB-4557-A771-2916D5E8B9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77" y="845851"/>
            <a:ext cx="829128" cy="560881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DA53C31F-51FB-440F-8BAF-0710DB654DD4}"/>
              </a:ext>
            </a:extLst>
          </p:cNvPr>
          <p:cNvCxnSpPr>
            <a:cxnSpLocks/>
          </p:cNvCxnSpPr>
          <p:nvPr/>
        </p:nvCxnSpPr>
        <p:spPr>
          <a:xfrm flipH="1">
            <a:off x="3027220" y="1597327"/>
            <a:ext cx="64034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F3A469A3-1936-4133-9A56-C024934FF81F}"/>
              </a:ext>
            </a:extLst>
          </p:cNvPr>
          <p:cNvSpPr/>
          <p:nvPr/>
        </p:nvSpPr>
        <p:spPr>
          <a:xfrm>
            <a:off x="3121399" y="1363433"/>
            <a:ext cx="451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Poll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F34F77F-8A0C-474E-94E8-5059F9D66A79}"/>
              </a:ext>
            </a:extLst>
          </p:cNvPr>
          <p:cNvCxnSpPr>
            <a:cxnSpLocks/>
          </p:cNvCxnSpPr>
          <p:nvPr/>
        </p:nvCxnSpPr>
        <p:spPr>
          <a:xfrm>
            <a:off x="3027220" y="1916158"/>
            <a:ext cx="64034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9677D788-8387-49B5-A425-A6A15F9A9665}"/>
              </a:ext>
            </a:extLst>
          </p:cNvPr>
          <p:cNvSpPr/>
          <p:nvPr/>
        </p:nvSpPr>
        <p:spPr>
          <a:xfrm>
            <a:off x="3112519" y="1687365"/>
            <a:ext cx="451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Pull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8FDEF556-C939-49A8-811E-4CCB25F5BA21}"/>
              </a:ext>
            </a:extLst>
          </p:cNvPr>
          <p:cNvCxnSpPr>
            <a:cxnSpLocks/>
          </p:cNvCxnSpPr>
          <p:nvPr/>
        </p:nvCxnSpPr>
        <p:spPr>
          <a:xfrm>
            <a:off x="5242012" y="4662052"/>
            <a:ext cx="1864188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F453AE49-34A5-473A-BE1E-C69FF42FD269}"/>
              </a:ext>
            </a:extLst>
          </p:cNvPr>
          <p:cNvSpPr/>
          <p:nvPr/>
        </p:nvSpPr>
        <p:spPr>
          <a:xfrm>
            <a:off x="3322299" y="3223400"/>
            <a:ext cx="677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Build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921E4DFD-E359-4E78-AB6E-D1BC8AD5D51B}"/>
              </a:ext>
            </a:extLst>
          </p:cNvPr>
          <p:cNvSpPr/>
          <p:nvPr/>
        </p:nvSpPr>
        <p:spPr>
          <a:xfrm>
            <a:off x="3322299" y="4075244"/>
            <a:ext cx="677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Run</a:t>
            </a:r>
          </a:p>
        </p:txBody>
      </p:sp>
      <p:pic>
        <p:nvPicPr>
          <p:cNvPr id="68" name="Picture 4" descr="Docker-Compose a Spring Boot App Backed By MySql – CODE">
            <a:extLst>
              <a:ext uri="{FF2B5EF4-FFF2-40B4-BE49-F238E27FC236}">
                <a16:creationId xmlns:a16="http://schemas.microsoft.com/office/drawing/2014/main" xmlns="" id="{10FEF56F-0519-4175-85E2-6257C0986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61" y="4126390"/>
            <a:ext cx="1442271" cy="83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2C8700F4-1560-41AC-8964-B88EAA7D9C91}"/>
              </a:ext>
            </a:extLst>
          </p:cNvPr>
          <p:cNvSpPr/>
          <p:nvPr/>
        </p:nvSpPr>
        <p:spPr>
          <a:xfrm>
            <a:off x="3306088" y="5041663"/>
            <a:ext cx="677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Test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D31F6C1-54A2-4711-BD91-D4A35D6F4462}"/>
              </a:ext>
            </a:extLst>
          </p:cNvPr>
          <p:cNvSpPr/>
          <p:nvPr/>
        </p:nvSpPr>
        <p:spPr>
          <a:xfrm>
            <a:off x="3306088" y="5760976"/>
            <a:ext cx="921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Publish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8FBC07F6-EB01-4326-9CFA-F69A1EBB612F}"/>
              </a:ext>
            </a:extLst>
          </p:cNvPr>
          <p:cNvSpPr/>
          <p:nvPr/>
        </p:nvSpPr>
        <p:spPr>
          <a:xfrm>
            <a:off x="3307862" y="2490973"/>
            <a:ext cx="9101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Checkout</a:t>
            </a:r>
          </a:p>
        </p:txBody>
      </p:sp>
      <p:pic>
        <p:nvPicPr>
          <p:cNvPr id="73" name="Picture 4" descr="Docker-Compose a Spring Boot App Backed By MySql – CODE">
            <a:extLst>
              <a:ext uri="{FF2B5EF4-FFF2-40B4-BE49-F238E27FC236}">
                <a16:creationId xmlns:a16="http://schemas.microsoft.com/office/drawing/2014/main" xmlns="" id="{82A2DAD9-D4A5-4E8A-894A-FFB75C630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741" y="3249759"/>
            <a:ext cx="1442271" cy="83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ow to install curl from source on linux - flicsDB">
            <a:extLst>
              <a:ext uri="{FF2B5EF4-FFF2-40B4-BE49-F238E27FC236}">
                <a16:creationId xmlns:a16="http://schemas.microsoft.com/office/drawing/2014/main" xmlns="" id="{847FB425-FE6F-4073-861A-AAF4EEEB5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464" y="5259769"/>
            <a:ext cx="675063" cy="25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 EXTIENDE EL CICLO DE SOPORTE PARA DOCKER COMMUNITY EDITION">
            <a:extLst>
              <a:ext uri="{FF2B5EF4-FFF2-40B4-BE49-F238E27FC236}">
                <a16:creationId xmlns:a16="http://schemas.microsoft.com/office/drawing/2014/main" xmlns="" id="{396FCB44-5E40-4033-9534-8ADA51A6F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653" y="6016820"/>
            <a:ext cx="542038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Docker-Compose a Spring Boot App Backed By MySql – CODE">
            <a:extLst>
              <a:ext uri="{FF2B5EF4-FFF2-40B4-BE49-F238E27FC236}">
                <a16:creationId xmlns:a16="http://schemas.microsoft.com/office/drawing/2014/main" xmlns="" id="{87008D7E-D5CB-4C6C-8B99-62237AC1E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455" y="5727492"/>
            <a:ext cx="1442271" cy="83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xmlns="" id="{84F2C645-CA27-4A6F-96E0-0F290B4968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841" y="4317938"/>
            <a:ext cx="1203433" cy="742544"/>
          </a:xfrm>
          <a:prstGeom prst="rect">
            <a:avLst/>
          </a:prstGeom>
          <a:ln>
            <a:noFill/>
          </a:ln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xmlns="" id="{9DAB0E49-9D82-46BD-8A2E-0F5F109748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69187" y="4662052"/>
            <a:ext cx="950811" cy="20577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205D0900-D26C-4939-9283-95A6C0BD109A}"/>
              </a:ext>
            </a:extLst>
          </p:cNvPr>
          <p:cNvSpPr/>
          <p:nvPr/>
        </p:nvSpPr>
        <p:spPr>
          <a:xfrm>
            <a:off x="6815048" y="4317937"/>
            <a:ext cx="2025161" cy="74254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ACF7763B-E425-49EE-99BE-F9685D1FA1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1470" y="4003804"/>
            <a:ext cx="1504950" cy="4476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EF4AE43F-2728-4396-AC04-FB0FCE75C197}"/>
              </a:ext>
            </a:extLst>
          </p:cNvPr>
          <p:cNvCxnSpPr>
            <a:cxnSpLocks/>
          </p:cNvCxnSpPr>
          <p:nvPr/>
        </p:nvCxnSpPr>
        <p:spPr>
          <a:xfrm>
            <a:off x="5694449" y="6300354"/>
            <a:ext cx="178020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E5B85B6F-329A-48D5-A879-A05AE680FA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0102" y="3625816"/>
            <a:ext cx="523426" cy="409157"/>
          </a:xfrm>
          <a:prstGeom prst="rect">
            <a:avLst/>
          </a:prstGeom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EA905905-92C4-42F5-8623-275E8AEB27A5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661815" y="4034973"/>
            <a:ext cx="0" cy="17205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6EE7DE21-7FF2-4777-AC09-ED21B7DF102A}"/>
              </a:ext>
            </a:extLst>
          </p:cNvPr>
          <p:cNvCxnSpPr>
            <a:cxnSpLocks/>
          </p:cNvCxnSpPr>
          <p:nvPr/>
        </p:nvCxnSpPr>
        <p:spPr>
          <a:xfrm>
            <a:off x="5657050" y="4230237"/>
            <a:ext cx="0" cy="17205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5351C413-1D58-4F36-A83A-271BC49702C9}"/>
              </a:ext>
            </a:extLst>
          </p:cNvPr>
          <p:cNvCxnSpPr>
            <a:cxnSpLocks/>
          </p:cNvCxnSpPr>
          <p:nvPr/>
        </p:nvCxnSpPr>
        <p:spPr>
          <a:xfrm>
            <a:off x="5652287" y="4439789"/>
            <a:ext cx="0" cy="17205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A13A9836-7D2F-4A2D-82FA-BC69BDF6A572}"/>
              </a:ext>
            </a:extLst>
          </p:cNvPr>
          <p:cNvCxnSpPr>
            <a:cxnSpLocks/>
          </p:cNvCxnSpPr>
          <p:nvPr/>
        </p:nvCxnSpPr>
        <p:spPr>
          <a:xfrm flipV="1">
            <a:off x="4889042" y="4957368"/>
            <a:ext cx="2217158" cy="4059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3">
            <a:extLst>
              <a:ext uri="{FF2B5EF4-FFF2-40B4-BE49-F238E27FC236}">
                <a16:creationId xmlns:a16="http://schemas.microsoft.com/office/drawing/2014/main" xmlns="" id="{E5B85B6F-329A-48D5-A879-A05AE680FA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67313" y="5863074"/>
            <a:ext cx="523426" cy="4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55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Tema de Office</vt:lpstr>
      <vt:lpstr>Diagramas – Base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– Base </dc:title>
  <dc:creator>ncardona</dc:creator>
  <cp:lastModifiedBy>ncardona</cp:lastModifiedBy>
  <cp:revision>2</cp:revision>
  <dcterms:created xsi:type="dcterms:W3CDTF">2020-05-03T06:20:05Z</dcterms:created>
  <dcterms:modified xsi:type="dcterms:W3CDTF">2020-05-03T06:26:48Z</dcterms:modified>
</cp:coreProperties>
</file>