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0"/>
  </p:notesMasterIdLst>
  <p:sldIdLst>
    <p:sldId id="256" r:id="rId2"/>
    <p:sldId id="257" r:id="rId3"/>
    <p:sldId id="258" r:id="rId4"/>
    <p:sldId id="259" r:id="rId5"/>
    <p:sldId id="260" r:id="rId6"/>
    <p:sldId id="268"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70ABD-4762-8F7E-62EE-2C3C7ECE2378}" v="889" dt="2021-05-18T21:19:25.768"/>
    <p1510:client id="{3629C08F-813F-4989-BF9F-8735F695D8E1}" v="619" dt="2021-05-18T19:22:55.202"/>
    <p1510:client id="{4CD02F13-0DAD-D15A-A4A2-53DF84AAA8F4}" v="107" dt="2021-05-18T20:48:22.450"/>
    <p1510:client id="{609C69F7-726C-AA34-633D-1F593CB802C5}" v="291" dt="2021-05-18T20:25:58.549"/>
    <p1510:client id="{A9ABF910-0D92-E6CC-0E72-804BE36E5BED}" v="376" dt="2021-05-18T00:00:09.146"/>
    <p1510:client id="{BB12A599-6402-7899-D0C0-E4208CE3F2E5}" v="21" dt="2021-05-19T23:15:35.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con Juan Pablo" userId="S::jc34@hood.edu::0ef7fbbc-e6fa-4634-b228-cff968748fcd" providerId="AD" clId="Web-{61ACC830-4B11-AB30-E679-164F48DFAB4B}"/>
    <pc:docChg chg="addSld delSld modSld sldOrd">
      <pc:chgData name="Chacon Juan Pablo" userId="S::jc34@hood.edu::0ef7fbbc-e6fa-4634-b228-cff968748fcd" providerId="AD" clId="Web-{61ACC830-4B11-AB30-E679-164F48DFAB4B}" dt="2021-04-02T19:13:20.408" v="1052" actId="20577"/>
      <pc:docMkLst>
        <pc:docMk/>
      </pc:docMkLst>
      <pc:sldChg chg="ord">
        <pc:chgData name="Chacon Juan Pablo" userId="S::jc34@hood.edu::0ef7fbbc-e6fa-4634-b228-cff968748fcd" providerId="AD" clId="Web-{61ACC830-4B11-AB30-E679-164F48DFAB4B}" dt="2021-04-02T17:42:30.991" v="92"/>
        <pc:sldMkLst>
          <pc:docMk/>
          <pc:sldMk cId="2329981286" sldId="262"/>
        </pc:sldMkLst>
      </pc:sldChg>
      <pc:sldChg chg="addSp delSp modSp new del ord">
        <pc:chgData name="Chacon Juan Pablo" userId="S::jc34@hood.edu::0ef7fbbc-e6fa-4634-b228-cff968748fcd" providerId="AD" clId="Web-{61ACC830-4B11-AB30-E679-164F48DFAB4B}" dt="2021-04-02T18:19:47.532" v="340"/>
        <pc:sldMkLst>
          <pc:docMk/>
          <pc:sldMk cId="1304799580" sldId="263"/>
        </pc:sldMkLst>
        <pc:spChg chg="mod">
          <ac:chgData name="Chacon Juan Pablo" userId="S::jc34@hood.edu::0ef7fbbc-e6fa-4634-b228-cff968748fcd" providerId="AD" clId="Web-{61ACC830-4B11-AB30-E679-164F48DFAB4B}" dt="2021-04-02T17:35:05.856" v="16" actId="20577"/>
          <ac:spMkLst>
            <pc:docMk/>
            <pc:sldMk cId="1304799580" sldId="263"/>
            <ac:spMk id="2" creationId="{084CDE65-B5FE-454F-8F61-3F3197F9FA23}"/>
          </ac:spMkLst>
        </pc:spChg>
        <pc:spChg chg="mod">
          <ac:chgData name="Chacon Juan Pablo" userId="S::jc34@hood.edu::0ef7fbbc-e6fa-4634-b228-cff968748fcd" providerId="AD" clId="Web-{61ACC830-4B11-AB30-E679-164F48DFAB4B}" dt="2021-04-02T18:17:55.763" v="271" actId="14100"/>
          <ac:spMkLst>
            <pc:docMk/>
            <pc:sldMk cId="1304799580" sldId="263"/>
            <ac:spMk id="3" creationId="{8C9335AE-F75A-4655-8DC0-7654B21B6244}"/>
          </ac:spMkLst>
        </pc:spChg>
        <pc:spChg chg="add del mod">
          <ac:chgData name="Chacon Juan Pablo" userId="S::jc34@hood.edu::0ef7fbbc-e6fa-4634-b228-cff968748fcd" providerId="AD" clId="Web-{61ACC830-4B11-AB30-E679-164F48DFAB4B}" dt="2021-04-02T18:18:22.545" v="276"/>
          <ac:spMkLst>
            <pc:docMk/>
            <pc:sldMk cId="1304799580" sldId="263"/>
            <ac:spMk id="4" creationId="{6A99ED0B-27CE-4995-AC84-B07284F11CB1}"/>
          </ac:spMkLst>
        </pc:spChg>
      </pc:sldChg>
      <pc:sldChg chg="modSp new ord">
        <pc:chgData name="Chacon Juan Pablo" userId="S::jc34@hood.edu::0ef7fbbc-e6fa-4634-b228-cff968748fcd" providerId="AD" clId="Web-{61ACC830-4B11-AB30-E679-164F48DFAB4B}" dt="2021-04-02T19:11:39.874" v="1037" actId="20577"/>
        <pc:sldMkLst>
          <pc:docMk/>
          <pc:sldMk cId="321665218" sldId="264"/>
        </pc:sldMkLst>
        <pc:spChg chg="mod">
          <ac:chgData name="Chacon Juan Pablo" userId="S::jc34@hood.edu::0ef7fbbc-e6fa-4634-b228-cff968748fcd" providerId="AD" clId="Web-{61ACC830-4B11-AB30-E679-164F48DFAB4B}" dt="2021-04-02T17:34:35.636" v="9" actId="20577"/>
          <ac:spMkLst>
            <pc:docMk/>
            <pc:sldMk cId="321665218" sldId="264"/>
            <ac:spMk id="2" creationId="{14D35B01-DE55-478F-9918-60221BF689A2}"/>
          </ac:spMkLst>
        </pc:spChg>
        <pc:spChg chg="mod">
          <ac:chgData name="Chacon Juan Pablo" userId="S::jc34@hood.edu::0ef7fbbc-e6fa-4634-b228-cff968748fcd" providerId="AD" clId="Web-{61ACC830-4B11-AB30-E679-164F48DFAB4B}" dt="2021-04-02T19:11:39.874" v="1037" actId="20577"/>
          <ac:spMkLst>
            <pc:docMk/>
            <pc:sldMk cId="321665218" sldId="264"/>
            <ac:spMk id="3" creationId="{FF11D83A-0A2B-40E1-B105-8A6B016A709E}"/>
          </ac:spMkLst>
        </pc:spChg>
      </pc:sldChg>
      <pc:sldChg chg="modSp new del">
        <pc:chgData name="Chacon Juan Pablo" userId="S::jc34@hood.edu::0ef7fbbc-e6fa-4634-b228-cff968748fcd" providerId="AD" clId="Web-{61ACC830-4B11-AB30-E679-164F48DFAB4B}" dt="2021-04-02T18:23:29.100" v="353"/>
        <pc:sldMkLst>
          <pc:docMk/>
          <pc:sldMk cId="2314703360" sldId="265"/>
        </pc:sldMkLst>
        <pc:spChg chg="mod">
          <ac:chgData name="Chacon Juan Pablo" userId="S::jc34@hood.edu::0ef7fbbc-e6fa-4634-b228-cff968748fcd" providerId="AD" clId="Web-{61ACC830-4B11-AB30-E679-164F48DFAB4B}" dt="2021-04-02T18:23:11.990" v="344" actId="20577"/>
          <ac:spMkLst>
            <pc:docMk/>
            <pc:sldMk cId="2314703360" sldId="265"/>
            <ac:spMk id="2" creationId="{497C8F89-7B70-4CB8-976E-CA6BD6631464}"/>
          </ac:spMkLst>
        </pc:spChg>
        <pc:spChg chg="mod">
          <ac:chgData name="Chacon Juan Pablo" userId="S::jc34@hood.edu::0ef7fbbc-e6fa-4634-b228-cff968748fcd" providerId="AD" clId="Web-{61ACC830-4B11-AB30-E679-164F48DFAB4B}" dt="2021-04-02T18:18:54.343" v="323" actId="20577"/>
          <ac:spMkLst>
            <pc:docMk/>
            <pc:sldMk cId="2314703360" sldId="265"/>
            <ac:spMk id="3" creationId="{426590CF-F9E2-40B0-87F5-D407BED38150}"/>
          </ac:spMkLst>
        </pc:spChg>
        <pc:spChg chg="mod">
          <ac:chgData name="Chacon Juan Pablo" userId="S::jc34@hood.edu::0ef7fbbc-e6fa-4634-b228-cff968748fcd" providerId="AD" clId="Web-{61ACC830-4B11-AB30-E679-164F48DFAB4B}" dt="2021-04-02T18:23:17.646" v="346" actId="20577"/>
          <ac:spMkLst>
            <pc:docMk/>
            <pc:sldMk cId="2314703360" sldId="265"/>
            <ac:spMk id="4" creationId="{A5918CAC-BFEE-4E4F-A4E5-64599CD032B0}"/>
          </ac:spMkLst>
        </pc:spChg>
        <pc:spChg chg="mod">
          <ac:chgData name="Chacon Juan Pablo" userId="S::jc34@hood.edu::0ef7fbbc-e6fa-4634-b228-cff968748fcd" providerId="AD" clId="Web-{61ACC830-4B11-AB30-E679-164F48DFAB4B}" dt="2021-04-02T18:19:02.796" v="335" actId="20577"/>
          <ac:spMkLst>
            <pc:docMk/>
            <pc:sldMk cId="2314703360" sldId="265"/>
            <ac:spMk id="5" creationId="{C4AD0D5F-B9D1-4868-A072-1CBDE76FB60F}"/>
          </ac:spMkLst>
        </pc:spChg>
        <pc:spChg chg="mod">
          <ac:chgData name="Chacon Juan Pablo" userId="S::jc34@hood.edu::0ef7fbbc-e6fa-4634-b228-cff968748fcd" providerId="AD" clId="Web-{61ACC830-4B11-AB30-E679-164F48DFAB4B}" dt="2021-04-02T18:23:23.256" v="349" actId="20577"/>
          <ac:spMkLst>
            <pc:docMk/>
            <pc:sldMk cId="2314703360" sldId="265"/>
            <ac:spMk id="6" creationId="{C0BC8A43-80F9-43AB-99F2-8DD9D2C8E750}"/>
          </ac:spMkLst>
        </pc:spChg>
      </pc:sldChg>
      <pc:sldChg chg="addSp delSp modSp new modNotes">
        <pc:chgData name="Chacon Juan Pablo" userId="S::jc34@hood.edu::0ef7fbbc-e6fa-4634-b228-cff968748fcd" providerId="AD" clId="Web-{61ACC830-4B11-AB30-E679-164F48DFAB4B}" dt="2021-04-02T19:13:20.408" v="1052" actId="20577"/>
        <pc:sldMkLst>
          <pc:docMk/>
          <pc:sldMk cId="638172021" sldId="266"/>
        </pc:sldMkLst>
        <pc:spChg chg="mod">
          <ac:chgData name="Chacon Juan Pablo" userId="S::jc34@hood.edu::0ef7fbbc-e6fa-4634-b228-cff968748fcd" providerId="AD" clId="Web-{61ACC830-4B11-AB30-E679-164F48DFAB4B}" dt="2021-04-02T18:23:13.396" v="345" actId="20577"/>
          <ac:spMkLst>
            <pc:docMk/>
            <pc:sldMk cId="638172021" sldId="266"/>
            <ac:spMk id="2" creationId="{578770DE-D429-4A02-96F9-68723D4D4E34}"/>
          </ac:spMkLst>
        </pc:spChg>
        <pc:spChg chg="mod">
          <ac:chgData name="Chacon Juan Pablo" userId="S::jc34@hood.edu::0ef7fbbc-e6fa-4634-b228-cff968748fcd" providerId="AD" clId="Web-{61ACC830-4B11-AB30-E679-164F48DFAB4B}" dt="2021-04-02T19:13:20.408" v="1052" actId="20577"/>
          <ac:spMkLst>
            <pc:docMk/>
            <pc:sldMk cId="638172021" sldId="266"/>
            <ac:spMk id="3" creationId="{1F48EEDB-2137-415D-92CF-CB1782E7DD6B}"/>
          </ac:spMkLst>
        </pc:spChg>
        <pc:spChg chg="add del mod">
          <ac:chgData name="Chacon Juan Pablo" userId="S::jc34@hood.edu::0ef7fbbc-e6fa-4634-b228-cff968748fcd" providerId="AD" clId="Web-{61ACC830-4B11-AB30-E679-164F48DFAB4B}" dt="2021-04-02T18:27:59.716" v="400"/>
          <ac:spMkLst>
            <pc:docMk/>
            <pc:sldMk cId="638172021" sldId="266"/>
            <ac:spMk id="4" creationId="{B7B99BBE-AF79-4C91-855C-5657068C8080}"/>
          </ac:spMkLst>
        </pc:spChg>
      </pc:sldChg>
    </pc:docChg>
  </pc:docChgLst>
  <pc:docChgLst>
    <pc:chgData name="Thompson Lauren Michelle" userId="S::lmt18@hood.edu::46ed49a9-5262-45fb-aa93-d4de918c995a" providerId="AD" clId="Web-{F53D1138-4589-3342-F3F7-10A597ABB4DC}"/>
    <pc:docChg chg="modSld">
      <pc:chgData name="Thompson Lauren Michelle" userId="S::lmt18@hood.edu::46ed49a9-5262-45fb-aa93-d4de918c995a" providerId="AD" clId="Web-{F53D1138-4589-3342-F3F7-10A597ABB4DC}" dt="2021-05-17T16:07:21.229" v="11" actId="20577"/>
      <pc:docMkLst>
        <pc:docMk/>
      </pc:docMkLst>
      <pc:sldChg chg="delSp modSp">
        <pc:chgData name="Thompson Lauren Michelle" userId="S::lmt18@hood.edu::46ed49a9-5262-45fb-aa93-d4de918c995a" providerId="AD" clId="Web-{F53D1138-4589-3342-F3F7-10A597ABB4DC}" dt="2021-05-17T16:07:21.229" v="11" actId="20577"/>
        <pc:sldMkLst>
          <pc:docMk/>
          <pc:sldMk cId="907134028" sldId="259"/>
        </pc:sldMkLst>
        <pc:spChg chg="mod">
          <ac:chgData name="Thompson Lauren Michelle" userId="S::lmt18@hood.edu::46ed49a9-5262-45fb-aa93-d4de918c995a" providerId="AD" clId="Web-{F53D1138-4589-3342-F3F7-10A597ABB4DC}" dt="2021-05-17T16:07:21.229" v="11" actId="20577"/>
          <ac:spMkLst>
            <pc:docMk/>
            <pc:sldMk cId="907134028" sldId="259"/>
            <ac:spMk id="3" creationId="{F3A97C13-F1B5-4EFB-B625-4246C1238A8A}"/>
          </ac:spMkLst>
        </pc:spChg>
        <pc:picChg chg="del">
          <ac:chgData name="Thompson Lauren Michelle" userId="S::lmt18@hood.edu::46ed49a9-5262-45fb-aa93-d4de918c995a" providerId="AD" clId="Web-{F53D1138-4589-3342-F3F7-10A597ABB4DC}" dt="2021-05-17T16:05:25.738" v="1"/>
          <ac:picMkLst>
            <pc:docMk/>
            <pc:sldMk cId="907134028" sldId="259"/>
            <ac:picMk id="5" creationId="{45EFC33D-4739-40B8-8374-11331A408866}"/>
          </ac:picMkLst>
        </pc:picChg>
        <pc:picChg chg="del">
          <ac:chgData name="Thompson Lauren Michelle" userId="S::lmt18@hood.edu::46ed49a9-5262-45fb-aa93-d4de918c995a" providerId="AD" clId="Web-{F53D1138-4589-3342-F3F7-10A597ABB4DC}" dt="2021-05-17T16:05:24.160" v="0"/>
          <ac:picMkLst>
            <pc:docMk/>
            <pc:sldMk cId="907134028" sldId="259"/>
            <ac:picMk id="6" creationId="{27D169B5-9FE7-4F9B-AEEC-996BF13659E4}"/>
          </ac:picMkLst>
        </pc:picChg>
      </pc:sldChg>
    </pc:docChg>
  </pc:docChgLst>
  <pc:docChgLst>
    <pc:chgData name="Thompson Lauren Michelle" userId="S::lmt18@hood.edu::46ed49a9-5262-45fb-aa93-d4de918c995a" providerId="AD" clId="Web-{3D7A0D42-1FDB-3B2E-EB7B-77CE0B558A35}"/>
    <pc:docChg chg="addSld modSld">
      <pc:chgData name="Thompson Lauren Michelle" userId="S::lmt18@hood.edu::46ed49a9-5262-45fb-aa93-d4de918c995a" providerId="AD" clId="Web-{3D7A0D42-1FDB-3B2E-EB7B-77CE0B558A35}" dt="2021-04-02T19:55:25.410" v="1693" actId="20577"/>
      <pc:docMkLst>
        <pc:docMk/>
      </pc:docMkLst>
      <pc:sldChg chg="modSp">
        <pc:chgData name="Thompson Lauren Michelle" userId="S::lmt18@hood.edu::46ed49a9-5262-45fb-aa93-d4de918c995a" providerId="AD" clId="Web-{3D7A0D42-1FDB-3B2E-EB7B-77CE0B558A35}" dt="2021-04-02T18:57:21.226" v="370" actId="20577"/>
        <pc:sldMkLst>
          <pc:docMk/>
          <pc:sldMk cId="3324515439" sldId="261"/>
        </pc:sldMkLst>
        <pc:spChg chg="mod">
          <ac:chgData name="Thompson Lauren Michelle" userId="S::lmt18@hood.edu::46ed49a9-5262-45fb-aa93-d4de918c995a" providerId="AD" clId="Web-{3D7A0D42-1FDB-3B2E-EB7B-77CE0B558A35}" dt="2021-04-02T18:57:21.226" v="370" actId="20577"/>
          <ac:spMkLst>
            <pc:docMk/>
            <pc:sldMk cId="3324515439" sldId="261"/>
            <ac:spMk id="3" creationId="{17CA3FCB-1C78-40E1-AF10-C264E1AC6D36}"/>
          </ac:spMkLst>
        </pc:spChg>
      </pc:sldChg>
      <pc:sldChg chg="addSp delSp modSp">
        <pc:chgData name="Thompson Lauren Michelle" userId="S::lmt18@hood.edu::46ed49a9-5262-45fb-aa93-d4de918c995a" providerId="AD" clId="Web-{3D7A0D42-1FDB-3B2E-EB7B-77CE0B558A35}" dt="2021-04-02T19:55:15.331" v="1692"/>
        <pc:sldMkLst>
          <pc:docMk/>
          <pc:sldMk cId="2329981286" sldId="262"/>
        </pc:sldMkLst>
        <pc:spChg chg="mod">
          <ac:chgData name="Thompson Lauren Michelle" userId="S::lmt18@hood.edu::46ed49a9-5262-45fb-aa93-d4de918c995a" providerId="AD" clId="Web-{3D7A0D42-1FDB-3B2E-EB7B-77CE0B558A35}" dt="2021-04-02T19:42:25.279" v="1474" actId="20577"/>
          <ac:spMkLst>
            <pc:docMk/>
            <pc:sldMk cId="2329981286" sldId="262"/>
            <ac:spMk id="2" creationId="{2C0CAD21-31B5-414A-A737-E7F5F8BE3AE8}"/>
          </ac:spMkLst>
        </pc:spChg>
        <pc:spChg chg="del">
          <ac:chgData name="Thompson Lauren Michelle" userId="S::lmt18@hood.edu::46ed49a9-5262-45fb-aa93-d4de918c995a" providerId="AD" clId="Web-{3D7A0D42-1FDB-3B2E-EB7B-77CE0B558A35}" dt="2021-04-02T18:58:32.430" v="371"/>
          <ac:spMkLst>
            <pc:docMk/>
            <pc:sldMk cId="2329981286" sldId="262"/>
            <ac:spMk id="3" creationId="{3E352EA7-8559-44A0-A8CA-62FF9CBC6FA4}"/>
          </ac:spMkLst>
        </pc:spChg>
        <pc:spChg chg="add del mod">
          <ac:chgData name="Thompson Lauren Michelle" userId="S::lmt18@hood.edu::46ed49a9-5262-45fb-aa93-d4de918c995a" providerId="AD" clId="Web-{3D7A0D42-1FDB-3B2E-EB7B-77CE0B558A35}" dt="2021-04-02T19:55:15.331" v="1692"/>
          <ac:spMkLst>
            <pc:docMk/>
            <pc:sldMk cId="2329981286" sldId="262"/>
            <ac:spMk id="3" creationId="{C50C240B-92F5-4A94-8C12-CA999158FADB}"/>
          </ac:spMkLst>
        </pc:spChg>
        <pc:spChg chg="add mod">
          <ac:chgData name="Thompson Lauren Michelle" userId="S::lmt18@hood.edu::46ed49a9-5262-45fb-aa93-d4de918c995a" providerId="AD" clId="Web-{3D7A0D42-1FDB-3B2E-EB7B-77CE0B558A35}" dt="2021-04-02T19:41:52.245" v="1468" actId="1076"/>
          <ac:spMkLst>
            <pc:docMk/>
            <pc:sldMk cId="2329981286" sldId="262"/>
            <ac:spMk id="5" creationId="{59B1BBF4-2BD8-41E1-BE0F-67FE49A91BDC}"/>
          </ac:spMkLst>
        </pc:spChg>
        <pc:spChg chg="add del">
          <ac:chgData name="Thompson Lauren Michelle" userId="S::lmt18@hood.edu::46ed49a9-5262-45fb-aa93-d4de918c995a" providerId="AD" clId="Web-{3D7A0D42-1FDB-3B2E-EB7B-77CE0B558A35}" dt="2021-04-02T19:10:02.368" v="729"/>
          <ac:spMkLst>
            <pc:docMk/>
            <pc:sldMk cId="2329981286" sldId="262"/>
            <ac:spMk id="6" creationId="{995BA58F-9236-407E-B6B0-B847565B12A2}"/>
          </ac:spMkLst>
        </pc:spChg>
        <pc:spChg chg="add del mod">
          <ac:chgData name="Thompson Lauren Michelle" userId="S::lmt18@hood.edu::46ed49a9-5262-45fb-aa93-d4de918c995a" providerId="AD" clId="Web-{3D7A0D42-1FDB-3B2E-EB7B-77CE0B558A35}" dt="2021-04-02T19:41:47.839" v="1467"/>
          <ac:spMkLst>
            <pc:docMk/>
            <pc:sldMk cId="2329981286" sldId="262"/>
            <ac:spMk id="7" creationId="{C1674BC5-288B-43ED-9137-C223F78C7309}"/>
          </ac:spMkLst>
        </pc:spChg>
        <pc:graphicFrameChg chg="add mod ord modGraphic">
          <ac:chgData name="Thompson Lauren Michelle" userId="S::lmt18@hood.edu::46ed49a9-5262-45fb-aa93-d4de918c995a" providerId="AD" clId="Web-{3D7A0D42-1FDB-3B2E-EB7B-77CE0B558A35}" dt="2021-04-02T19:41:58.652" v="1469" actId="1076"/>
          <ac:graphicFrameMkLst>
            <pc:docMk/>
            <pc:sldMk cId="2329981286" sldId="262"/>
            <ac:graphicFrameMk id="4" creationId="{B9874C8A-C2C7-4DF9-8E30-0CEDE66E27DD}"/>
          </ac:graphicFrameMkLst>
        </pc:graphicFrameChg>
      </pc:sldChg>
      <pc:sldChg chg="modSp new">
        <pc:chgData name="Thompson Lauren Michelle" userId="S::lmt18@hood.edu::46ed49a9-5262-45fb-aa93-d4de918c995a" providerId="AD" clId="Web-{3D7A0D42-1FDB-3B2E-EB7B-77CE0B558A35}" dt="2021-04-02T19:55:25.410" v="1693" actId="20577"/>
        <pc:sldMkLst>
          <pc:docMk/>
          <pc:sldMk cId="505669654" sldId="267"/>
        </pc:sldMkLst>
        <pc:spChg chg="mod">
          <ac:chgData name="Thompson Lauren Michelle" userId="S::lmt18@hood.edu::46ed49a9-5262-45fb-aa93-d4de918c995a" providerId="AD" clId="Web-{3D7A0D42-1FDB-3B2E-EB7B-77CE0B558A35}" dt="2021-04-02T19:42:21.419" v="1473" actId="20577"/>
          <ac:spMkLst>
            <pc:docMk/>
            <pc:sldMk cId="505669654" sldId="267"/>
            <ac:spMk id="2" creationId="{87B2C87E-4467-4D1A-B6C2-E15D662865D2}"/>
          </ac:spMkLst>
        </pc:spChg>
        <pc:spChg chg="mod">
          <ac:chgData name="Thompson Lauren Michelle" userId="S::lmt18@hood.edu::46ed49a9-5262-45fb-aa93-d4de918c995a" providerId="AD" clId="Web-{3D7A0D42-1FDB-3B2E-EB7B-77CE0B558A35}" dt="2021-04-02T19:55:25.410" v="1693" actId="20577"/>
          <ac:spMkLst>
            <pc:docMk/>
            <pc:sldMk cId="505669654" sldId="267"/>
            <ac:spMk id="3" creationId="{E45051CA-5A0D-43B3-B210-7A95E3477F6B}"/>
          </ac:spMkLst>
        </pc:spChg>
      </pc:sldChg>
    </pc:docChg>
  </pc:docChgLst>
  <pc:docChgLst>
    <pc:chgData name="Hani, Natalie Nader" userId="S::nnh2@hood.edu::c1c36e27-c06c-4310-abf3-c804e5713329" providerId="AD" clId="Web-{6F4257F5-3A83-5FF4-50AA-CC809CE51804}"/>
    <pc:docChg chg="delSld modSld">
      <pc:chgData name="Hani, Natalie Nader" userId="S::nnh2@hood.edu::c1c36e27-c06c-4310-abf3-c804e5713329" providerId="AD" clId="Web-{6F4257F5-3A83-5FF4-50AA-CC809CE51804}" dt="2021-05-15T03:10:39.226" v="115" actId="20577"/>
      <pc:docMkLst>
        <pc:docMk/>
      </pc:docMkLst>
      <pc:sldChg chg="modSp">
        <pc:chgData name="Hani, Natalie Nader" userId="S::nnh2@hood.edu::c1c36e27-c06c-4310-abf3-c804e5713329" providerId="AD" clId="Web-{6F4257F5-3A83-5FF4-50AA-CC809CE51804}" dt="2021-05-15T03:10:39.226" v="115" actId="20577"/>
        <pc:sldMkLst>
          <pc:docMk/>
          <pc:sldMk cId="2512365666" sldId="260"/>
        </pc:sldMkLst>
        <pc:spChg chg="mod">
          <ac:chgData name="Hani, Natalie Nader" userId="S::nnh2@hood.edu::c1c36e27-c06c-4310-abf3-c804e5713329" providerId="AD" clId="Web-{6F4257F5-3A83-5FF4-50AA-CC809CE51804}" dt="2021-05-15T03:10:39.226" v="115" actId="20577"/>
          <ac:spMkLst>
            <pc:docMk/>
            <pc:sldMk cId="2512365666" sldId="260"/>
            <ac:spMk id="3" creationId="{9B0B8B39-CAA4-4DE4-99D4-786274499482}"/>
          </ac:spMkLst>
        </pc:spChg>
      </pc:sldChg>
      <pc:sldChg chg="del">
        <pc:chgData name="Hani, Natalie Nader" userId="S::nnh2@hood.edu::c1c36e27-c06c-4310-abf3-c804e5713329" providerId="AD" clId="Web-{6F4257F5-3A83-5FF4-50AA-CC809CE51804}" dt="2021-05-15T03:09:53.270" v="108"/>
        <pc:sldMkLst>
          <pc:docMk/>
          <pc:sldMk cId="505669654" sldId="267"/>
        </pc:sldMkLst>
      </pc:sldChg>
    </pc:docChg>
  </pc:docChgLst>
  <pc:docChgLst>
    <pc:chgData name="Thompson Lauren Michelle" userId="S::lmt18@hood.edu::46ed49a9-5262-45fb-aa93-d4de918c995a" providerId="AD" clId="Web-{3245BB58-F3CB-0581-5F2E-4505A847313C}"/>
    <pc:docChg chg="modSld addMainMaster delMainMaster modMainMaster">
      <pc:chgData name="Thompson Lauren Michelle" userId="S::lmt18@hood.edu::46ed49a9-5262-45fb-aa93-d4de918c995a" providerId="AD" clId="Web-{3245BB58-F3CB-0581-5F2E-4505A847313C}" dt="2021-05-14T23:51:10.515" v="16"/>
      <pc:docMkLst>
        <pc:docMk/>
      </pc:docMkLst>
      <pc:sldChg chg="addSp delSp modSp mod modClrScheme delDesignElem chgLayout">
        <pc:chgData name="Thompson Lauren Michelle" userId="S::lmt18@hood.edu::46ed49a9-5262-45fb-aa93-d4de918c995a" providerId="AD" clId="Web-{3245BB58-F3CB-0581-5F2E-4505A847313C}" dt="2021-05-14T23:51:05.843" v="15"/>
        <pc:sldMkLst>
          <pc:docMk/>
          <pc:sldMk cId="109857222" sldId="256"/>
        </pc:sldMkLst>
        <pc:spChg chg="mod ord">
          <ac:chgData name="Thompson Lauren Michelle" userId="S::lmt18@hood.edu::46ed49a9-5262-45fb-aa93-d4de918c995a" providerId="AD" clId="Web-{3245BB58-F3CB-0581-5F2E-4505A847313C}" dt="2021-05-14T23:50:36.217" v="14"/>
          <ac:spMkLst>
            <pc:docMk/>
            <pc:sldMk cId="109857222" sldId="256"/>
            <ac:spMk id="2" creationId="{00000000-0000-0000-0000-000000000000}"/>
          </ac:spMkLst>
        </pc:spChg>
        <pc:spChg chg="add mod">
          <ac:chgData name="Thompson Lauren Michelle" userId="S::lmt18@hood.edu::46ed49a9-5262-45fb-aa93-d4de918c995a" providerId="AD" clId="Web-{3245BB58-F3CB-0581-5F2E-4505A847313C}" dt="2021-05-14T23:51:05.843" v="15"/>
          <ac:spMkLst>
            <pc:docMk/>
            <pc:sldMk cId="109857222" sldId="256"/>
            <ac:spMk id="3" creationId="{079EBE67-C7BB-40A7-8404-DC0B5FDA6AE0}"/>
          </ac:spMkLst>
        </pc:spChg>
        <pc:spChg chg="add del">
          <ac:chgData name="Thompson Lauren Michelle" userId="S::lmt18@hood.edu::46ed49a9-5262-45fb-aa93-d4de918c995a" providerId="AD" clId="Web-{3245BB58-F3CB-0581-5F2E-4505A847313C}" dt="2021-05-14T23:50:36.217" v="14"/>
          <ac:spMkLst>
            <pc:docMk/>
            <pc:sldMk cId="109857222" sldId="256"/>
            <ac:spMk id="14" creationId="{D3F13AAF-525E-4953-A67E-7B34FDB4D899}"/>
          </ac:spMkLst>
        </pc:spChg>
        <pc:spChg chg="mod">
          <ac:chgData name="Thompson Lauren Michelle" userId="S::lmt18@hood.edu::46ed49a9-5262-45fb-aa93-d4de918c995a" providerId="AD" clId="Web-{3245BB58-F3CB-0581-5F2E-4505A847313C}" dt="2021-05-14T23:45:37.255" v="10" actId="20577"/>
          <ac:spMkLst>
            <pc:docMk/>
            <pc:sldMk cId="109857222" sldId="256"/>
            <ac:spMk id="17" creationId="{36828FA6-2A80-49F4-9D1B-DDEDCF1ED970}"/>
          </ac:spMkLst>
        </pc:spChg>
        <pc:cxnChg chg="add del">
          <ac:chgData name="Thompson Lauren Michelle" userId="S::lmt18@hood.edu::46ed49a9-5262-45fb-aa93-d4de918c995a" providerId="AD" clId="Web-{3245BB58-F3CB-0581-5F2E-4505A847313C}" dt="2021-05-14T23:50:36.217" v="14"/>
          <ac:cxnSpMkLst>
            <pc:docMk/>
            <pc:sldMk cId="109857222" sldId="256"/>
            <ac:cxnSpMk id="16" creationId="{32E97E5C-7A5F-424E-AAE4-654396E90799}"/>
          </ac:cxnSpMkLst>
        </pc:cxnChg>
      </pc:sldChg>
      <pc:sldChg chg="addSp modSp mod modClrScheme chgLayout">
        <pc:chgData name="Thompson Lauren Michelle" userId="S::lmt18@hood.edu::46ed49a9-5262-45fb-aa93-d4de918c995a" providerId="AD" clId="Web-{3245BB58-F3CB-0581-5F2E-4505A847313C}" dt="2021-05-14T23:51:10.515" v="16"/>
        <pc:sldMkLst>
          <pc:docMk/>
          <pc:sldMk cId="303039414" sldId="257"/>
        </pc:sldMkLst>
        <pc:spChg chg="mod ord">
          <ac:chgData name="Thompson Lauren Michelle" userId="S::lmt18@hood.edu::46ed49a9-5262-45fb-aa93-d4de918c995a" providerId="AD" clId="Web-{3245BB58-F3CB-0581-5F2E-4505A847313C}" dt="2021-05-14T23:50:36.217" v="14"/>
          <ac:spMkLst>
            <pc:docMk/>
            <pc:sldMk cId="303039414" sldId="257"/>
            <ac:spMk id="2" creationId="{DFD87CA3-0897-4F63-A6CD-F28F869A5B78}"/>
          </ac:spMkLst>
        </pc:spChg>
        <pc:spChg chg="mod ord">
          <ac:chgData name="Thompson Lauren Michelle" userId="S::lmt18@hood.edu::46ed49a9-5262-45fb-aa93-d4de918c995a" providerId="AD" clId="Web-{3245BB58-F3CB-0581-5F2E-4505A847313C}" dt="2021-05-14T23:50:36.217" v="14"/>
          <ac:spMkLst>
            <pc:docMk/>
            <pc:sldMk cId="303039414" sldId="257"/>
            <ac:spMk id="3" creationId="{7396C3EA-C221-4561-83E2-8D397B764EDB}"/>
          </ac:spMkLst>
        </pc:spChg>
        <pc:spChg chg="add mod">
          <ac:chgData name="Thompson Lauren Michelle" userId="S::lmt18@hood.edu::46ed49a9-5262-45fb-aa93-d4de918c995a" providerId="AD" clId="Web-{3245BB58-F3CB-0581-5F2E-4505A847313C}" dt="2021-05-14T23:51:10.515" v="16"/>
          <ac:spMkLst>
            <pc:docMk/>
            <pc:sldMk cId="303039414" sldId="257"/>
            <ac:spMk id="4" creationId="{F6F57885-1C64-4A2E-BFCA-D70D33CAC9D3}"/>
          </ac:spMkLst>
        </pc:spChg>
      </pc:sldChg>
      <pc:sldChg chg="addSp modSp mod modClrScheme chgLayout">
        <pc:chgData name="Thompson Lauren Michelle" userId="S::lmt18@hood.edu::46ed49a9-5262-45fb-aa93-d4de918c995a" providerId="AD" clId="Web-{3245BB58-F3CB-0581-5F2E-4505A847313C}" dt="2021-05-14T23:51:10.515" v="16"/>
        <pc:sldMkLst>
          <pc:docMk/>
          <pc:sldMk cId="1030715553" sldId="258"/>
        </pc:sldMkLst>
        <pc:spChg chg="mod ord">
          <ac:chgData name="Thompson Lauren Michelle" userId="S::lmt18@hood.edu::46ed49a9-5262-45fb-aa93-d4de918c995a" providerId="AD" clId="Web-{3245BB58-F3CB-0581-5F2E-4505A847313C}" dt="2021-05-14T23:50:36.217" v="14"/>
          <ac:spMkLst>
            <pc:docMk/>
            <pc:sldMk cId="1030715553" sldId="258"/>
            <ac:spMk id="2" creationId="{A6E55BEF-6412-4566-8DFC-4FD526FE2F6F}"/>
          </ac:spMkLst>
        </pc:spChg>
        <pc:spChg chg="mod ord">
          <ac:chgData name="Thompson Lauren Michelle" userId="S::lmt18@hood.edu::46ed49a9-5262-45fb-aa93-d4de918c995a" providerId="AD" clId="Web-{3245BB58-F3CB-0581-5F2E-4505A847313C}" dt="2021-05-14T23:50:36.217" v="14"/>
          <ac:spMkLst>
            <pc:docMk/>
            <pc:sldMk cId="1030715553" sldId="258"/>
            <ac:spMk id="3" creationId="{4965FBC7-1031-4877-B32E-02DCC572D57D}"/>
          </ac:spMkLst>
        </pc:spChg>
        <pc:spChg chg="add mod">
          <ac:chgData name="Thompson Lauren Michelle" userId="S::lmt18@hood.edu::46ed49a9-5262-45fb-aa93-d4de918c995a" providerId="AD" clId="Web-{3245BB58-F3CB-0581-5F2E-4505A847313C}" dt="2021-05-14T23:51:10.515" v="16"/>
          <ac:spMkLst>
            <pc:docMk/>
            <pc:sldMk cId="1030715553" sldId="258"/>
            <ac:spMk id="4" creationId="{3A800603-473A-4076-BBB4-155BC5B28B42}"/>
          </ac:spMkLst>
        </pc:spChg>
      </pc:sldChg>
      <pc:sldChg chg="addSp modSp mod modClrScheme chgLayout">
        <pc:chgData name="Thompson Lauren Michelle" userId="S::lmt18@hood.edu::46ed49a9-5262-45fb-aa93-d4de918c995a" providerId="AD" clId="Web-{3245BB58-F3CB-0581-5F2E-4505A847313C}" dt="2021-05-14T23:51:10.515" v="16"/>
        <pc:sldMkLst>
          <pc:docMk/>
          <pc:sldMk cId="907134028" sldId="259"/>
        </pc:sldMkLst>
        <pc:spChg chg="mod ord">
          <ac:chgData name="Thompson Lauren Michelle" userId="S::lmt18@hood.edu::46ed49a9-5262-45fb-aa93-d4de918c995a" providerId="AD" clId="Web-{3245BB58-F3CB-0581-5F2E-4505A847313C}" dt="2021-05-14T23:50:36.217" v="14"/>
          <ac:spMkLst>
            <pc:docMk/>
            <pc:sldMk cId="907134028" sldId="259"/>
            <ac:spMk id="2" creationId="{1C149741-9D5F-4057-A4FD-1EC521F8F73F}"/>
          </ac:spMkLst>
        </pc:spChg>
        <pc:spChg chg="mod ord">
          <ac:chgData name="Thompson Lauren Michelle" userId="S::lmt18@hood.edu::46ed49a9-5262-45fb-aa93-d4de918c995a" providerId="AD" clId="Web-{3245BB58-F3CB-0581-5F2E-4505A847313C}" dt="2021-05-14T23:50:36.217" v="14"/>
          <ac:spMkLst>
            <pc:docMk/>
            <pc:sldMk cId="907134028" sldId="259"/>
            <ac:spMk id="3" creationId="{F3A97C13-F1B5-4EFB-B625-4246C1238A8A}"/>
          </ac:spMkLst>
        </pc:spChg>
        <pc:spChg chg="add mod">
          <ac:chgData name="Thompson Lauren Michelle" userId="S::lmt18@hood.edu::46ed49a9-5262-45fb-aa93-d4de918c995a" providerId="AD" clId="Web-{3245BB58-F3CB-0581-5F2E-4505A847313C}" dt="2021-05-14T23:51:10.515" v="16"/>
          <ac:spMkLst>
            <pc:docMk/>
            <pc:sldMk cId="907134028" sldId="259"/>
            <ac:spMk id="4" creationId="{D06AE9E1-59FC-4C37-91AF-A0B0A1CE8FC7}"/>
          </ac:spMkLst>
        </pc:spChg>
      </pc:sldChg>
      <pc:sldChg chg="addSp modSp mod modClrScheme chgLayout">
        <pc:chgData name="Thompson Lauren Michelle" userId="S::lmt18@hood.edu::46ed49a9-5262-45fb-aa93-d4de918c995a" providerId="AD" clId="Web-{3245BB58-F3CB-0581-5F2E-4505A847313C}" dt="2021-05-14T23:51:10.515" v="16"/>
        <pc:sldMkLst>
          <pc:docMk/>
          <pc:sldMk cId="2512365666" sldId="260"/>
        </pc:sldMkLst>
        <pc:spChg chg="mod ord">
          <ac:chgData name="Thompson Lauren Michelle" userId="S::lmt18@hood.edu::46ed49a9-5262-45fb-aa93-d4de918c995a" providerId="AD" clId="Web-{3245BB58-F3CB-0581-5F2E-4505A847313C}" dt="2021-05-14T23:50:36.217" v="14"/>
          <ac:spMkLst>
            <pc:docMk/>
            <pc:sldMk cId="2512365666" sldId="260"/>
            <ac:spMk id="2" creationId="{8C5560B0-75F4-41E6-B9BC-86958E79D730}"/>
          </ac:spMkLst>
        </pc:spChg>
        <pc:spChg chg="mod ord">
          <ac:chgData name="Thompson Lauren Michelle" userId="S::lmt18@hood.edu::46ed49a9-5262-45fb-aa93-d4de918c995a" providerId="AD" clId="Web-{3245BB58-F3CB-0581-5F2E-4505A847313C}" dt="2021-05-14T23:50:36.217" v="14"/>
          <ac:spMkLst>
            <pc:docMk/>
            <pc:sldMk cId="2512365666" sldId="260"/>
            <ac:spMk id="3" creationId="{9B0B8B39-CAA4-4DE4-99D4-786274499482}"/>
          </ac:spMkLst>
        </pc:spChg>
        <pc:spChg chg="add mod">
          <ac:chgData name="Thompson Lauren Michelle" userId="S::lmt18@hood.edu::46ed49a9-5262-45fb-aa93-d4de918c995a" providerId="AD" clId="Web-{3245BB58-F3CB-0581-5F2E-4505A847313C}" dt="2021-05-14T23:51:10.515" v="16"/>
          <ac:spMkLst>
            <pc:docMk/>
            <pc:sldMk cId="2512365666" sldId="260"/>
            <ac:spMk id="4" creationId="{A537A186-1A9E-442D-B25B-F1347CDB8F64}"/>
          </ac:spMkLst>
        </pc:spChg>
      </pc:sldChg>
      <pc:sldChg chg="addSp modSp mod modClrScheme chgLayout">
        <pc:chgData name="Thompson Lauren Michelle" userId="S::lmt18@hood.edu::46ed49a9-5262-45fb-aa93-d4de918c995a" providerId="AD" clId="Web-{3245BB58-F3CB-0581-5F2E-4505A847313C}" dt="2021-05-14T23:51:10.515" v="16"/>
        <pc:sldMkLst>
          <pc:docMk/>
          <pc:sldMk cId="3324515439" sldId="261"/>
        </pc:sldMkLst>
        <pc:spChg chg="mod ord">
          <ac:chgData name="Thompson Lauren Michelle" userId="S::lmt18@hood.edu::46ed49a9-5262-45fb-aa93-d4de918c995a" providerId="AD" clId="Web-{3245BB58-F3CB-0581-5F2E-4505A847313C}" dt="2021-05-14T23:50:36.217" v="14"/>
          <ac:spMkLst>
            <pc:docMk/>
            <pc:sldMk cId="3324515439" sldId="261"/>
            <ac:spMk id="2" creationId="{E6253057-C22B-47F0-8140-6BC23B44603B}"/>
          </ac:spMkLst>
        </pc:spChg>
        <pc:spChg chg="mod ord">
          <ac:chgData name="Thompson Lauren Michelle" userId="S::lmt18@hood.edu::46ed49a9-5262-45fb-aa93-d4de918c995a" providerId="AD" clId="Web-{3245BB58-F3CB-0581-5F2E-4505A847313C}" dt="2021-05-14T23:50:36.217" v="14"/>
          <ac:spMkLst>
            <pc:docMk/>
            <pc:sldMk cId="3324515439" sldId="261"/>
            <ac:spMk id="3" creationId="{17CA3FCB-1C78-40E1-AF10-C264E1AC6D36}"/>
          </ac:spMkLst>
        </pc:spChg>
        <pc:spChg chg="add mod">
          <ac:chgData name="Thompson Lauren Michelle" userId="S::lmt18@hood.edu::46ed49a9-5262-45fb-aa93-d4de918c995a" providerId="AD" clId="Web-{3245BB58-F3CB-0581-5F2E-4505A847313C}" dt="2021-05-14T23:51:10.515" v="16"/>
          <ac:spMkLst>
            <pc:docMk/>
            <pc:sldMk cId="3324515439" sldId="261"/>
            <ac:spMk id="4" creationId="{8725F95F-F81B-43C4-BF51-4608D0ADCA5E}"/>
          </ac:spMkLst>
        </pc:spChg>
      </pc:sldChg>
      <pc:sldChg chg="addSp modSp mod modClrScheme chgLayout">
        <pc:chgData name="Thompson Lauren Michelle" userId="S::lmt18@hood.edu::46ed49a9-5262-45fb-aa93-d4de918c995a" providerId="AD" clId="Web-{3245BB58-F3CB-0581-5F2E-4505A847313C}" dt="2021-05-14T23:51:10.515" v="16"/>
        <pc:sldMkLst>
          <pc:docMk/>
          <pc:sldMk cId="2329981286" sldId="262"/>
        </pc:sldMkLst>
        <pc:spChg chg="mod ord">
          <ac:chgData name="Thompson Lauren Michelle" userId="S::lmt18@hood.edu::46ed49a9-5262-45fb-aa93-d4de918c995a" providerId="AD" clId="Web-{3245BB58-F3CB-0581-5F2E-4505A847313C}" dt="2021-05-14T23:50:36.217" v="14"/>
          <ac:spMkLst>
            <pc:docMk/>
            <pc:sldMk cId="2329981286" sldId="262"/>
            <ac:spMk id="2" creationId="{2C0CAD21-31B5-414A-A737-E7F5F8BE3AE8}"/>
          </ac:spMkLst>
        </pc:spChg>
        <pc:spChg chg="add mod">
          <ac:chgData name="Thompson Lauren Michelle" userId="S::lmt18@hood.edu::46ed49a9-5262-45fb-aa93-d4de918c995a" providerId="AD" clId="Web-{3245BB58-F3CB-0581-5F2E-4505A847313C}" dt="2021-05-14T23:51:10.515" v="16"/>
          <ac:spMkLst>
            <pc:docMk/>
            <pc:sldMk cId="2329981286" sldId="262"/>
            <ac:spMk id="3" creationId="{F0CB0DFC-E0DE-47C6-93C9-267205C4CCAA}"/>
          </ac:spMkLst>
        </pc:spChg>
        <pc:graphicFrameChg chg="mod ord">
          <ac:chgData name="Thompson Lauren Michelle" userId="S::lmt18@hood.edu::46ed49a9-5262-45fb-aa93-d4de918c995a" providerId="AD" clId="Web-{3245BB58-F3CB-0581-5F2E-4505A847313C}" dt="2021-05-14T23:50:36.217" v="14"/>
          <ac:graphicFrameMkLst>
            <pc:docMk/>
            <pc:sldMk cId="2329981286" sldId="262"/>
            <ac:graphicFrameMk id="4" creationId="{B9874C8A-C2C7-4DF9-8E30-0CEDE66E27DD}"/>
          </ac:graphicFrameMkLst>
        </pc:graphicFrameChg>
      </pc:sldChg>
      <pc:sldChg chg="addSp modSp mod modClrScheme chgLayout">
        <pc:chgData name="Thompson Lauren Michelle" userId="S::lmt18@hood.edu::46ed49a9-5262-45fb-aa93-d4de918c995a" providerId="AD" clId="Web-{3245BB58-F3CB-0581-5F2E-4505A847313C}" dt="2021-05-14T23:51:10.515" v="16"/>
        <pc:sldMkLst>
          <pc:docMk/>
          <pc:sldMk cId="321665218" sldId="264"/>
        </pc:sldMkLst>
        <pc:spChg chg="mod ord">
          <ac:chgData name="Thompson Lauren Michelle" userId="S::lmt18@hood.edu::46ed49a9-5262-45fb-aa93-d4de918c995a" providerId="AD" clId="Web-{3245BB58-F3CB-0581-5F2E-4505A847313C}" dt="2021-05-14T23:50:36.217" v="14"/>
          <ac:spMkLst>
            <pc:docMk/>
            <pc:sldMk cId="321665218" sldId="264"/>
            <ac:spMk id="2" creationId="{14D35B01-DE55-478F-9918-60221BF689A2}"/>
          </ac:spMkLst>
        </pc:spChg>
        <pc:spChg chg="mod ord">
          <ac:chgData name="Thompson Lauren Michelle" userId="S::lmt18@hood.edu::46ed49a9-5262-45fb-aa93-d4de918c995a" providerId="AD" clId="Web-{3245BB58-F3CB-0581-5F2E-4505A847313C}" dt="2021-05-14T23:50:36.217" v="14"/>
          <ac:spMkLst>
            <pc:docMk/>
            <pc:sldMk cId="321665218" sldId="264"/>
            <ac:spMk id="3" creationId="{FF11D83A-0A2B-40E1-B105-8A6B016A709E}"/>
          </ac:spMkLst>
        </pc:spChg>
        <pc:spChg chg="add mod">
          <ac:chgData name="Thompson Lauren Michelle" userId="S::lmt18@hood.edu::46ed49a9-5262-45fb-aa93-d4de918c995a" providerId="AD" clId="Web-{3245BB58-F3CB-0581-5F2E-4505A847313C}" dt="2021-05-14T23:51:10.515" v="16"/>
          <ac:spMkLst>
            <pc:docMk/>
            <pc:sldMk cId="321665218" sldId="264"/>
            <ac:spMk id="4" creationId="{DB9E93F7-B123-45AD-8171-5CCD83D47CC5}"/>
          </ac:spMkLst>
        </pc:spChg>
      </pc:sldChg>
      <pc:sldChg chg="addSp modSp mod modClrScheme chgLayout">
        <pc:chgData name="Thompson Lauren Michelle" userId="S::lmt18@hood.edu::46ed49a9-5262-45fb-aa93-d4de918c995a" providerId="AD" clId="Web-{3245BB58-F3CB-0581-5F2E-4505A847313C}" dt="2021-05-14T23:51:10.515" v="16"/>
        <pc:sldMkLst>
          <pc:docMk/>
          <pc:sldMk cId="638172021" sldId="266"/>
        </pc:sldMkLst>
        <pc:spChg chg="mod ord">
          <ac:chgData name="Thompson Lauren Michelle" userId="S::lmt18@hood.edu::46ed49a9-5262-45fb-aa93-d4de918c995a" providerId="AD" clId="Web-{3245BB58-F3CB-0581-5F2E-4505A847313C}" dt="2021-05-14T23:50:36.217" v="14"/>
          <ac:spMkLst>
            <pc:docMk/>
            <pc:sldMk cId="638172021" sldId="266"/>
            <ac:spMk id="2" creationId="{578770DE-D429-4A02-96F9-68723D4D4E34}"/>
          </ac:spMkLst>
        </pc:spChg>
        <pc:spChg chg="mod ord">
          <ac:chgData name="Thompson Lauren Michelle" userId="S::lmt18@hood.edu::46ed49a9-5262-45fb-aa93-d4de918c995a" providerId="AD" clId="Web-{3245BB58-F3CB-0581-5F2E-4505A847313C}" dt="2021-05-14T23:50:36.217" v="14"/>
          <ac:spMkLst>
            <pc:docMk/>
            <pc:sldMk cId="638172021" sldId="266"/>
            <ac:spMk id="3" creationId="{1F48EEDB-2137-415D-92CF-CB1782E7DD6B}"/>
          </ac:spMkLst>
        </pc:spChg>
        <pc:spChg chg="add mod">
          <ac:chgData name="Thompson Lauren Michelle" userId="S::lmt18@hood.edu::46ed49a9-5262-45fb-aa93-d4de918c995a" providerId="AD" clId="Web-{3245BB58-F3CB-0581-5F2E-4505A847313C}" dt="2021-05-14T23:51:10.515" v="16"/>
          <ac:spMkLst>
            <pc:docMk/>
            <pc:sldMk cId="638172021" sldId="266"/>
            <ac:spMk id="4" creationId="{69E5D6FB-554A-4FEC-83FF-F211AD7637B2}"/>
          </ac:spMkLst>
        </pc:spChg>
      </pc:sldChg>
      <pc:sldChg chg="addSp modSp mod modClrScheme chgLayout">
        <pc:chgData name="Thompson Lauren Michelle" userId="S::lmt18@hood.edu::46ed49a9-5262-45fb-aa93-d4de918c995a" providerId="AD" clId="Web-{3245BB58-F3CB-0581-5F2E-4505A847313C}" dt="2021-05-14T23:51:10.515" v="16"/>
        <pc:sldMkLst>
          <pc:docMk/>
          <pc:sldMk cId="505669654" sldId="267"/>
        </pc:sldMkLst>
        <pc:spChg chg="mod ord">
          <ac:chgData name="Thompson Lauren Michelle" userId="S::lmt18@hood.edu::46ed49a9-5262-45fb-aa93-d4de918c995a" providerId="AD" clId="Web-{3245BB58-F3CB-0581-5F2E-4505A847313C}" dt="2021-05-14T23:50:36.217" v="14"/>
          <ac:spMkLst>
            <pc:docMk/>
            <pc:sldMk cId="505669654" sldId="267"/>
            <ac:spMk id="2" creationId="{87B2C87E-4467-4D1A-B6C2-E15D662865D2}"/>
          </ac:spMkLst>
        </pc:spChg>
        <pc:spChg chg="mod ord">
          <ac:chgData name="Thompson Lauren Michelle" userId="S::lmt18@hood.edu::46ed49a9-5262-45fb-aa93-d4de918c995a" providerId="AD" clId="Web-{3245BB58-F3CB-0581-5F2E-4505A847313C}" dt="2021-05-14T23:50:36.217" v="14"/>
          <ac:spMkLst>
            <pc:docMk/>
            <pc:sldMk cId="505669654" sldId="267"/>
            <ac:spMk id="3" creationId="{E45051CA-5A0D-43B3-B210-7A95E3477F6B}"/>
          </ac:spMkLst>
        </pc:spChg>
        <pc:spChg chg="add mod">
          <ac:chgData name="Thompson Lauren Michelle" userId="S::lmt18@hood.edu::46ed49a9-5262-45fb-aa93-d4de918c995a" providerId="AD" clId="Web-{3245BB58-F3CB-0581-5F2E-4505A847313C}" dt="2021-05-14T23:51:10.515" v="16"/>
          <ac:spMkLst>
            <pc:docMk/>
            <pc:sldMk cId="505669654" sldId="267"/>
            <ac:spMk id="4" creationId="{F4165AD1-5E03-49A7-AFBE-256E8C9FFC67}"/>
          </ac:spMkLst>
        </pc:spChg>
      </pc:sldChg>
      <pc:sldMasterChg chg="add del mod addSldLayout delSldLayout modSldLayout">
        <pc:chgData name="Thompson Lauren Michelle" userId="S::lmt18@hood.edu::46ed49a9-5262-45fb-aa93-d4de918c995a" providerId="AD" clId="Web-{3245BB58-F3CB-0581-5F2E-4505A847313C}" dt="2021-05-14T23:51:10.515" v="16"/>
        <pc:sldMasterMkLst>
          <pc:docMk/>
          <pc:sldMasterMk cId="3414802705" sldId="2147483763"/>
        </pc:sldMasterMkLst>
        <pc:sldLayoutChg chg="add del mod">
          <pc:chgData name="Thompson Lauren Michelle" userId="S::lmt18@hood.edu::46ed49a9-5262-45fb-aa93-d4de918c995a" providerId="AD" clId="Web-{3245BB58-F3CB-0581-5F2E-4505A847313C}" dt="2021-05-14T23:51:10.515" v="16"/>
          <pc:sldLayoutMkLst>
            <pc:docMk/>
            <pc:sldMasterMk cId="3414802705" sldId="2147483763"/>
            <pc:sldLayoutMk cId="951396818" sldId="2147483752"/>
          </pc:sldLayoutMkLst>
        </pc:sldLayoutChg>
        <pc:sldLayoutChg chg="add del mod">
          <pc:chgData name="Thompson Lauren Michelle" userId="S::lmt18@hood.edu::46ed49a9-5262-45fb-aa93-d4de918c995a" providerId="AD" clId="Web-{3245BB58-F3CB-0581-5F2E-4505A847313C}" dt="2021-05-14T23:51:10.515" v="16"/>
          <pc:sldLayoutMkLst>
            <pc:docMk/>
            <pc:sldMasterMk cId="3414802705" sldId="2147483763"/>
            <pc:sldLayoutMk cId="4189833033" sldId="2147483753"/>
          </pc:sldLayoutMkLst>
        </pc:sldLayoutChg>
        <pc:sldLayoutChg chg="add del mod">
          <pc:chgData name="Thompson Lauren Michelle" userId="S::lmt18@hood.edu::46ed49a9-5262-45fb-aa93-d4de918c995a" providerId="AD" clId="Web-{3245BB58-F3CB-0581-5F2E-4505A847313C}" dt="2021-05-14T23:51:10.515" v="16"/>
          <pc:sldLayoutMkLst>
            <pc:docMk/>
            <pc:sldMasterMk cId="3414802705" sldId="2147483763"/>
            <pc:sldLayoutMk cId="4187638653" sldId="2147483754"/>
          </pc:sldLayoutMkLst>
        </pc:sldLayoutChg>
        <pc:sldLayoutChg chg="add del mod">
          <pc:chgData name="Thompson Lauren Michelle" userId="S::lmt18@hood.edu::46ed49a9-5262-45fb-aa93-d4de918c995a" providerId="AD" clId="Web-{3245BB58-F3CB-0581-5F2E-4505A847313C}" dt="2021-05-14T23:51:10.515" v="16"/>
          <pc:sldLayoutMkLst>
            <pc:docMk/>
            <pc:sldMasterMk cId="3414802705" sldId="2147483763"/>
            <pc:sldLayoutMk cId="1088222755" sldId="2147483755"/>
          </pc:sldLayoutMkLst>
        </pc:sldLayoutChg>
        <pc:sldLayoutChg chg="add del mod">
          <pc:chgData name="Thompson Lauren Michelle" userId="S::lmt18@hood.edu::46ed49a9-5262-45fb-aa93-d4de918c995a" providerId="AD" clId="Web-{3245BB58-F3CB-0581-5F2E-4505A847313C}" dt="2021-05-14T23:51:10.515" v="16"/>
          <pc:sldLayoutMkLst>
            <pc:docMk/>
            <pc:sldMasterMk cId="3414802705" sldId="2147483763"/>
            <pc:sldLayoutMk cId="1909345302" sldId="2147483756"/>
          </pc:sldLayoutMkLst>
        </pc:sldLayoutChg>
        <pc:sldLayoutChg chg="add del mod">
          <pc:chgData name="Thompson Lauren Michelle" userId="S::lmt18@hood.edu::46ed49a9-5262-45fb-aa93-d4de918c995a" providerId="AD" clId="Web-{3245BB58-F3CB-0581-5F2E-4505A847313C}" dt="2021-05-14T23:51:10.515" v="16"/>
          <pc:sldLayoutMkLst>
            <pc:docMk/>
            <pc:sldMasterMk cId="3414802705" sldId="2147483763"/>
            <pc:sldLayoutMk cId="826654792" sldId="2147483757"/>
          </pc:sldLayoutMkLst>
        </pc:sldLayoutChg>
        <pc:sldLayoutChg chg="add del mod">
          <pc:chgData name="Thompson Lauren Michelle" userId="S::lmt18@hood.edu::46ed49a9-5262-45fb-aa93-d4de918c995a" providerId="AD" clId="Web-{3245BB58-F3CB-0581-5F2E-4505A847313C}" dt="2021-05-14T23:51:10.515" v="16"/>
          <pc:sldLayoutMkLst>
            <pc:docMk/>
            <pc:sldMasterMk cId="3414802705" sldId="2147483763"/>
            <pc:sldLayoutMk cId="344640734" sldId="2147483758"/>
          </pc:sldLayoutMkLst>
        </pc:sldLayoutChg>
        <pc:sldLayoutChg chg="add del mod">
          <pc:chgData name="Thompson Lauren Michelle" userId="S::lmt18@hood.edu::46ed49a9-5262-45fb-aa93-d4de918c995a" providerId="AD" clId="Web-{3245BB58-F3CB-0581-5F2E-4505A847313C}" dt="2021-05-14T23:51:10.515" v="16"/>
          <pc:sldLayoutMkLst>
            <pc:docMk/>
            <pc:sldMasterMk cId="3414802705" sldId="2147483763"/>
            <pc:sldLayoutMk cId="2249773461" sldId="2147483759"/>
          </pc:sldLayoutMkLst>
        </pc:sldLayoutChg>
        <pc:sldLayoutChg chg="add del mod">
          <pc:chgData name="Thompson Lauren Michelle" userId="S::lmt18@hood.edu::46ed49a9-5262-45fb-aa93-d4de918c995a" providerId="AD" clId="Web-{3245BB58-F3CB-0581-5F2E-4505A847313C}" dt="2021-05-14T23:51:10.515" v="16"/>
          <pc:sldLayoutMkLst>
            <pc:docMk/>
            <pc:sldMasterMk cId="3414802705" sldId="2147483763"/>
            <pc:sldLayoutMk cId="3830033972" sldId="2147483760"/>
          </pc:sldLayoutMkLst>
        </pc:sldLayoutChg>
        <pc:sldLayoutChg chg="add del mod">
          <pc:chgData name="Thompson Lauren Michelle" userId="S::lmt18@hood.edu::46ed49a9-5262-45fb-aa93-d4de918c995a" providerId="AD" clId="Web-{3245BB58-F3CB-0581-5F2E-4505A847313C}" dt="2021-05-14T23:51:10.515" v="16"/>
          <pc:sldLayoutMkLst>
            <pc:docMk/>
            <pc:sldMasterMk cId="3414802705" sldId="2147483763"/>
            <pc:sldLayoutMk cId="259571758" sldId="2147483761"/>
          </pc:sldLayoutMkLst>
        </pc:sldLayoutChg>
        <pc:sldLayoutChg chg="add del mod">
          <pc:chgData name="Thompson Lauren Michelle" userId="S::lmt18@hood.edu::46ed49a9-5262-45fb-aa93-d4de918c995a" providerId="AD" clId="Web-{3245BB58-F3CB-0581-5F2E-4505A847313C}" dt="2021-05-14T23:51:10.515" v="16"/>
          <pc:sldLayoutMkLst>
            <pc:docMk/>
            <pc:sldMasterMk cId="3414802705" sldId="2147483763"/>
            <pc:sldLayoutMk cId="4116267061" sldId="2147483762"/>
          </pc:sldLayoutMkLst>
        </pc:sldLayoutChg>
      </pc:sldMasterChg>
      <pc:sldMasterChg chg="add del addSldLayout delSldLayout modSldLayout">
        <pc:chgData name="Thompson Lauren Michelle" userId="S::lmt18@hood.edu::46ed49a9-5262-45fb-aa93-d4de918c995a" providerId="AD" clId="Web-{3245BB58-F3CB-0581-5F2E-4505A847313C}" dt="2021-05-14T23:49:41.231" v="12"/>
        <pc:sldMasterMkLst>
          <pc:docMk/>
          <pc:sldMasterMk cId="81224649" sldId="2147483764"/>
        </pc:sldMasterMkLst>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345780782" sldId="2147483765"/>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2668003750" sldId="2147483766"/>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2583888978" sldId="2147483767"/>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3549528884" sldId="2147483768"/>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649683574" sldId="2147483769"/>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3424339482" sldId="2147483770"/>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2828972376" sldId="2147483771"/>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4072709634" sldId="2147483772"/>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4070683847" sldId="2147483773"/>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3912163783" sldId="2147483774"/>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4236328395" sldId="2147483775"/>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1416521181" sldId="2147483776"/>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3225408645" sldId="2147483777"/>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3301281473" sldId="2147483778"/>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2880404948" sldId="2147483779"/>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1930944085" sldId="2147483780"/>
          </pc:sldLayoutMkLst>
        </pc:sldLayoutChg>
        <pc:sldLayoutChg chg="add del mod replId">
          <pc:chgData name="Thompson Lauren Michelle" userId="S::lmt18@hood.edu::46ed49a9-5262-45fb-aa93-d4de918c995a" providerId="AD" clId="Web-{3245BB58-F3CB-0581-5F2E-4505A847313C}" dt="2021-05-14T23:49:41.231" v="12"/>
          <pc:sldLayoutMkLst>
            <pc:docMk/>
            <pc:sldMasterMk cId="81224649" sldId="2147483764"/>
            <pc:sldLayoutMk cId="620991830" sldId="2147483781"/>
          </pc:sldLayoutMkLst>
        </pc:sldLayoutChg>
      </pc:sldMasterChg>
      <pc:sldMasterChg chg="add del addSldLayout delSldLayout modSldLayout">
        <pc:chgData name="Thompson Lauren Michelle" userId="S::lmt18@hood.edu::46ed49a9-5262-45fb-aa93-d4de918c995a" providerId="AD" clId="Web-{3245BB58-F3CB-0581-5F2E-4505A847313C}" dt="2021-05-14T23:50:36.217" v="14"/>
        <pc:sldMasterMkLst>
          <pc:docMk/>
          <pc:sldMasterMk cId="1902096248" sldId="2147483764"/>
        </pc:sldMasterMkLst>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3320542455" sldId="2147483765"/>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1910092115" sldId="2147483766"/>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2822360770" sldId="2147483767"/>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1498839700" sldId="2147483768"/>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2279932046" sldId="2147483769"/>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3140926903" sldId="2147483770"/>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582013220" sldId="2147483771"/>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2574431544" sldId="2147483772"/>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1146771219" sldId="2147483773"/>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810384046" sldId="2147483774"/>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2399976667" sldId="2147483775"/>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1730810850" sldId="2147483776"/>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2179277548" sldId="2147483777"/>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1994925821" sldId="2147483778"/>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1459733165" sldId="2147483779"/>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2943380844" sldId="2147483780"/>
          </pc:sldLayoutMkLst>
        </pc:sldLayoutChg>
        <pc:sldLayoutChg chg="add del mod replId">
          <pc:chgData name="Thompson Lauren Michelle" userId="S::lmt18@hood.edu::46ed49a9-5262-45fb-aa93-d4de918c995a" providerId="AD" clId="Web-{3245BB58-F3CB-0581-5F2E-4505A847313C}" dt="2021-05-14T23:50:36.217" v="14"/>
          <pc:sldLayoutMkLst>
            <pc:docMk/>
            <pc:sldMasterMk cId="1902096248" sldId="2147483764"/>
            <pc:sldLayoutMk cId="2590263626" sldId="2147483781"/>
          </pc:sldLayoutMkLst>
        </pc:sldLayoutChg>
      </pc:sldMasterChg>
    </pc:docChg>
  </pc:docChgLst>
  <pc:docChgLst>
    <pc:chgData name="Hani, Natalie Nader" userId="S::nnh2@hood.edu::c1c36e27-c06c-4310-abf3-c804e5713329" providerId="AD" clId="Web-{B0FDC79F-0012-0000-C93C-150627B10C15}"/>
    <pc:docChg chg="modSld">
      <pc:chgData name="Hani, Natalie Nader" userId="S::nnh2@hood.edu::c1c36e27-c06c-4310-abf3-c804e5713329" providerId="AD" clId="Web-{B0FDC79F-0012-0000-C93C-150627B10C15}" dt="2021-05-15T01:55:46.149" v="61" actId="1076"/>
      <pc:docMkLst>
        <pc:docMk/>
      </pc:docMkLst>
      <pc:sldChg chg="modSp">
        <pc:chgData name="Hani, Natalie Nader" userId="S::nnh2@hood.edu::c1c36e27-c06c-4310-abf3-c804e5713329" providerId="AD" clId="Web-{B0FDC79F-0012-0000-C93C-150627B10C15}" dt="2021-05-15T01:42:32.500" v="34" actId="20577"/>
        <pc:sldMkLst>
          <pc:docMk/>
          <pc:sldMk cId="109857222" sldId="256"/>
        </pc:sldMkLst>
        <pc:spChg chg="mod">
          <ac:chgData name="Hani, Natalie Nader" userId="S::nnh2@hood.edu::c1c36e27-c06c-4310-abf3-c804e5713329" providerId="AD" clId="Web-{B0FDC79F-0012-0000-C93C-150627B10C15}" dt="2021-05-15T01:42:32.500" v="34" actId="20577"/>
          <ac:spMkLst>
            <pc:docMk/>
            <pc:sldMk cId="109857222" sldId="256"/>
            <ac:spMk id="17" creationId="{36828FA6-2A80-49F4-9D1B-DDEDCF1ED970}"/>
          </ac:spMkLst>
        </pc:spChg>
      </pc:sldChg>
      <pc:sldChg chg="addSp modSp">
        <pc:chgData name="Hani, Natalie Nader" userId="S::nnh2@hood.edu::c1c36e27-c06c-4310-abf3-c804e5713329" providerId="AD" clId="Web-{B0FDC79F-0012-0000-C93C-150627B10C15}" dt="2021-05-15T01:55:46.149" v="61" actId="1076"/>
        <pc:sldMkLst>
          <pc:docMk/>
          <pc:sldMk cId="907134028" sldId="259"/>
        </pc:sldMkLst>
        <pc:spChg chg="mod">
          <ac:chgData name="Hani, Natalie Nader" userId="S::nnh2@hood.edu::c1c36e27-c06c-4310-abf3-c804e5713329" providerId="AD" clId="Web-{B0FDC79F-0012-0000-C93C-150627B10C15}" dt="2021-05-15T01:53:41.426" v="57" actId="20577"/>
          <ac:spMkLst>
            <pc:docMk/>
            <pc:sldMk cId="907134028" sldId="259"/>
            <ac:spMk id="3" creationId="{F3A97C13-F1B5-4EFB-B625-4246C1238A8A}"/>
          </ac:spMkLst>
        </pc:spChg>
        <pc:picChg chg="add mod">
          <ac:chgData name="Hani, Natalie Nader" userId="S::nnh2@hood.edu::c1c36e27-c06c-4310-abf3-c804e5713329" providerId="AD" clId="Web-{B0FDC79F-0012-0000-C93C-150627B10C15}" dt="2021-05-15T01:55:46.149" v="61" actId="1076"/>
          <ac:picMkLst>
            <pc:docMk/>
            <pc:sldMk cId="907134028" sldId="259"/>
            <ac:picMk id="5" creationId="{45EFC33D-4739-40B8-8374-11331A408866}"/>
          </ac:picMkLst>
        </pc:picChg>
        <pc:picChg chg="add mod">
          <ac:chgData name="Hani, Natalie Nader" userId="S::nnh2@hood.edu::c1c36e27-c06c-4310-abf3-c804e5713329" providerId="AD" clId="Web-{B0FDC79F-0012-0000-C93C-150627B10C15}" dt="2021-05-15T01:55:42.274" v="60" actId="1076"/>
          <ac:picMkLst>
            <pc:docMk/>
            <pc:sldMk cId="907134028" sldId="259"/>
            <ac:picMk id="6" creationId="{27D169B5-9FE7-4F9B-AEEC-996BF13659E4}"/>
          </ac:picMkLst>
        </pc:picChg>
      </pc:sldChg>
    </pc:docChg>
  </pc:docChgLst>
  <pc:docChgLst>
    <pc:chgData name="Hani, Natalie Nader" userId="S::nnh2@hood.edu::c1c36e27-c06c-4310-abf3-c804e5713329" providerId="AD" clId="Web-{EB47F0B0-3F4A-481D-A449-BC1E9A155C62}"/>
    <pc:docChg chg="addSld modSld addMainMaster delMainMaster">
      <pc:chgData name="Hani, Natalie Nader" userId="S::nnh2@hood.edu::c1c36e27-c06c-4310-abf3-c804e5713329" providerId="AD" clId="Web-{EB47F0B0-3F4A-481D-A449-BC1E9A155C62}" dt="2021-04-01T18:57:25.294" v="579" actId="20577"/>
      <pc:docMkLst>
        <pc:docMk/>
      </pc:docMkLst>
      <pc:sldChg chg="addSp delSp modSp mod setBg modClrScheme addAnim delAnim setClrOvrMap chgLayout">
        <pc:chgData name="Hani, Natalie Nader" userId="S::nnh2@hood.edu::c1c36e27-c06c-4310-abf3-c804e5713329" providerId="AD" clId="Web-{EB47F0B0-3F4A-481D-A449-BC1E9A155C62}" dt="2021-04-01T18:28:28.539" v="86" actId="1076"/>
        <pc:sldMkLst>
          <pc:docMk/>
          <pc:sldMk cId="109857222" sldId="256"/>
        </pc:sldMkLst>
        <pc:spChg chg="mod">
          <ac:chgData name="Hani, Natalie Nader" userId="S::nnh2@hood.edu::c1c36e27-c06c-4310-abf3-c804e5713329" providerId="AD" clId="Web-{EB47F0B0-3F4A-481D-A449-BC1E9A155C62}" dt="2021-04-01T18:26:33.443" v="51" actId="20577"/>
          <ac:spMkLst>
            <pc:docMk/>
            <pc:sldMk cId="109857222" sldId="256"/>
            <ac:spMk id="2" creationId="{00000000-0000-0000-0000-000000000000}"/>
          </ac:spMkLst>
        </pc:spChg>
        <pc:spChg chg="del">
          <ac:chgData name="Hani, Natalie Nader" userId="S::nnh2@hood.edu::c1c36e27-c06c-4310-abf3-c804e5713329" providerId="AD" clId="Web-{EB47F0B0-3F4A-481D-A449-BC1E9A155C62}" dt="2021-04-01T18:22:09.703" v="18"/>
          <ac:spMkLst>
            <pc:docMk/>
            <pc:sldMk cId="109857222" sldId="256"/>
            <ac:spMk id="3" creationId="{00000000-0000-0000-0000-000000000000}"/>
          </ac:spMkLst>
        </pc:spChg>
        <pc:spChg chg="add del">
          <ac:chgData name="Hani, Natalie Nader" userId="S::nnh2@hood.edu::c1c36e27-c06c-4310-abf3-c804e5713329" providerId="AD" clId="Web-{EB47F0B0-3F4A-481D-A449-BC1E9A155C62}" dt="2021-04-01T18:25:18.176" v="37"/>
          <ac:spMkLst>
            <pc:docMk/>
            <pc:sldMk cId="109857222" sldId="256"/>
            <ac:spMk id="5" creationId="{6B695AA2-4B70-477F-AF90-536B720A1343}"/>
          </ac:spMkLst>
        </pc:spChg>
        <pc:spChg chg="add del">
          <ac:chgData name="Hani, Natalie Nader" userId="S::nnh2@hood.edu::c1c36e27-c06c-4310-abf3-c804e5713329" providerId="AD" clId="Web-{EB47F0B0-3F4A-481D-A449-BC1E9A155C62}" dt="2021-04-01T18:25:28.910" v="39"/>
          <ac:spMkLst>
            <pc:docMk/>
            <pc:sldMk cId="109857222" sldId="256"/>
            <ac:spMk id="7" creationId="{68C3D5A3-92BF-45E7-A326-86A6B9649924}"/>
          </ac:spMkLst>
        </pc:spChg>
        <pc:spChg chg="add del">
          <ac:chgData name="Hani, Natalie Nader" userId="S::nnh2@hood.edu::c1c36e27-c06c-4310-abf3-c804e5713329" providerId="AD" clId="Web-{EB47F0B0-3F4A-481D-A449-BC1E9A155C62}" dt="2021-04-01T18:25:14.722" v="33"/>
          <ac:spMkLst>
            <pc:docMk/>
            <pc:sldMk cId="109857222" sldId="256"/>
            <ac:spMk id="8" creationId="{37FDDF72-DE39-4F99-A3C1-DD9D7815D7DB}"/>
          </ac:spMkLst>
        </pc:spChg>
        <pc:spChg chg="add del">
          <ac:chgData name="Hani, Natalie Nader" userId="S::nnh2@hood.edu::c1c36e27-c06c-4310-abf3-c804e5713329" providerId="AD" clId="Web-{EB47F0B0-3F4A-481D-A449-BC1E9A155C62}" dt="2021-04-01T18:25:14.722" v="33"/>
          <ac:spMkLst>
            <pc:docMk/>
            <pc:sldMk cId="109857222" sldId="256"/>
            <ac:spMk id="10" creationId="{5E4ECE80-3AD1-450C-B62A-98788F193948}"/>
          </ac:spMkLst>
        </pc:spChg>
        <pc:spChg chg="add del">
          <ac:chgData name="Hani, Natalie Nader" userId="S::nnh2@hood.edu::c1c36e27-c06c-4310-abf3-c804e5713329" providerId="AD" clId="Web-{EB47F0B0-3F4A-481D-A449-BC1E9A155C62}" dt="2021-04-01T18:25:28.910" v="39"/>
          <ac:spMkLst>
            <pc:docMk/>
            <pc:sldMk cId="109857222" sldId="256"/>
            <ac:spMk id="11" creationId="{73AB61F4-6725-4877-AB5E-0AA409E6C2C4}"/>
          </ac:spMkLst>
        </pc:spChg>
        <pc:spChg chg="add del">
          <ac:chgData name="Hani, Natalie Nader" userId="S::nnh2@hood.edu::c1c36e27-c06c-4310-abf3-c804e5713329" providerId="AD" clId="Web-{EB47F0B0-3F4A-481D-A449-BC1E9A155C62}" dt="2021-04-01T18:25:28.910" v="39"/>
          <ac:spMkLst>
            <pc:docMk/>
            <pc:sldMk cId="109857222" sldId="256"/>
            <ac:spMk id="13" creationId="{8FDBD4F9-FE5F-4708-9D31-321F03A6068B}"/>
          </ac:spMkLst>
        </pc:spChg>
        <pc:spChg chg="add">
          <ac:chgData name="Hani, Natalie Nader" userId="S::nnh2@hood.edu::c1c36e27-c06c-4310-abf3-c804e5713329" providerId="AD" clId="Web-{EB47F0B0-3F4A-481D-A449-BC1E9A155C62}" dt="2021-04-01T18:25:28.973" v="40"/>
          <ac:spMkLst>
            <pc:docMk/>
            <pc:sldMk cId="109857222" sldId="256"/>
            <ac:spMk id="14" creationId="{D3F13AAF-525E-4953-A67E-7B34FDB4D899}"/>
          </ac:spMkLst>
        </pc:spChg>
        <pc:spChg chg="add mod">
          <ac:chgData name="Hani, Natalie Nader" userId="S::nnh2@hood.edu::c1c36e27-c06c-4310-abf3-c804e5713329" providerId="AD" clId="Web-{EB47F0B0-3F4A-481D-A449-BC1E9A155C62}" dt="2021-04-01T18:28:28.539" v="86" actId="1076"/>
          <ac:spMkLst>
            <pc:docMk/>
            <pc:sldMk cId="109857222" sldId="256"/>
            <ac:spMk id="17" creationId="{36828FA6-2A80-49F4-9D1B-DDEDCF1ED970}"/>
          </ac:spMkLst>
        </pc:spChg>
        <pc:grpChg chg="add del">
          <ac:chgData name="Hani, Natalie Nader" userId="S::nnh2@hood.edu::c1c36e27-c06c-4310-abf3-c804e5713329" providerId="AD" clId="Web-{EB47F0B0-3F4A-481D-A449-BC1E9A155C62}" dt="2021-04-01T18:25:14.722" v="33"/>
          <ac:grpSpMkLst>
            <pc:docMk/>
            <pc:sldMk cId="109857222" sldId="256"/>
            <ac:grpSpMk id="12" creationId="{B9632603-447F-4389-863D-9820DB9915A2}"/>
          </ac:grpSpMkLst>
        </pc:grpChg>
        <pc:picChg chg="add del">
          <ac:chgData name="Hani, Natalie Nader" userId="S::nnh2@hood.edu::c1c36e27-c06c-4310-abf3-c804e5713329" providerId="AD" clId="Web-{EB47F0B0-3F4A-481D-A449-BC1E9A155C62}" dt="2021-04-01T18:25:14.722" v="33"/>
          <ac:picMkLst>
            <pc:docMk/>
            <pc:sldMk cId="109857222" sldId="256"/>
            <ac:picMk id="4" creationId="{8AF61302-A44D-4F1D-AFAA-F3A0AA00A6D5}"/>
          </ac:picMkLst>
        </pc:picChg>
        <pc:picChg chg="add del">
          <ac:chgData name="Hani, Natalie Nader" userId="S::nnh2@hood.edu::c1c36e27-c06c-4310-abf3-c804e5713329" providerId="AD" clId="Web-{EB47F0B0-3F4A-481D-A449-BC1E9A155C62}" dt="2021-04-01T18:25:18.176" v="37"/>
          <ac:picMkLst>
            <pc:docMk/>
            <pc:sldMk cId="109857222" sldId="256"/>
            <ac:picMk id="6" creationId="{ADFB1B2D-E6D3-4D4F-94B1-34FECBB83C4F}"/>
          </ac:picMkLst>
        </pc:picChg>
        <pc:picChg chg="add del">
          <ac:chgData name="Hani, Natalie Nader" userId="S::nnh2@hood.edu::c1c36e27-c06c-4310-abf3-c804e5713329" providerId="AD" clId="Web-{EB47F0B0-3F4A-481D-A449-BC1E9A155C62}" dt="2021-04-01T18:25:28.910" v="39"/>
          <ac:picMkLst>
            <pc:docMk/>
            <pc:sldMk cId="109857222" sldId="256"/>
            <ac:picMk id="9" creationId="{29E823F3-CA8F-4020-9BDC-C6F67CF6752F}"/>
          </ac:picMkLst>
        </pc:picChg>
        <pc:picChg chg="add">
          <ac:chgData name="Hani, Natalie Nader" userId="S::nnh2@hood.edu::c1c36e27-c06c-4310-abf3-c804e5713329" providerId="AD" clId="Web-{EB47F0B0-3F4A-481D-A449-BC1E9A155C62}" dt="2021-04-01T18:25:28.973" v="40"/>
          <ac:picMkLst>
            <pc:docMk/>
            <pc:sldMk cId="109857222" sldId="256"/>
            <ac:picMk id="15" creationId="{025864FD-A98F-48AC-B932-644914EACF8A}"/>
          </ac:picMkLst>
        </pc:picChg>
        <pc:cxnChg chg="add">
          <ac:chgData name="Hani, Natalie Nader" userId="S::nnh2@hood.edu::c1c36e27-c06c-4310-abf3-c804e5713329" providerId="AD" clId="Web-{EB47F0B0-3F4A-481D-A449-BC1E9A155C62}" dt="2021-04-01T18:25:28.973" v="40"/>
          <ac:cxnSpMkLst>
            <pc:docMk/>
            <pc:sldMk cId="109857222" sldId="256"/>
            <ac:cxnSpMk id="16" creationId="{32E97E5C-7A5F-424E-AAE4-654396E90799}"/>
          </ac:cxnSpMkLst>
        </pc:cxnChg>
      </pc:sldChg>
      <pc:sldChg chg="new">
        <pc:chgData name="Hani, Natalie Nader" userId="S::nnh2@hood.edu::c1c36e27-c06c-4310-abf3-c804e5713329" providerId="AD" clId="Web-{EB47F0B0-3F4A-481D-A449-BC1E9A155C62}" dt="2021-04-01T18:27:23.366" v="63"/>
        <pc:sldMkLst>
          <pc:docMk/>
          <pc:sldMk cId="303039414" sldId="257"/>
        </pc:sldMkLst>
      </pc:sldChg>
      <pc:sldChg chg="modSp new">
        <pc:chgData name="Hani, Natalie Nader" userId="S::nnh2@hood.edu::c1c36e27-c06c-4310-abf3-c804e5713329" providerId="AD" clId="Web-{EB47F0B0-3F4A-481D-A449-BC1E9A155C62}" dt="2021-04-01T18:34:29.218" v="134" actId="20577"/>
        <pc:sldMkLst>
          <pc:docMk/>
          <pc:sldMk cId="1030715553" sldId="258"/>
        </pc:sldMkLst>
        <pc:spChg chg="mod">
          <ac:chgData name="Hani, Natalie Nader" userId="S::nnh2@hood.edu::c1c36e27-c06c-4310-abf3-c804e5713329" providerId="AD" clId="Web-{EB47F0B0-3F4A-481D-A449-BC1E9A155C62}" dt="2021-04-01T18:34:29.218" v="134" actId="20577"/>
          <ac:spMkLst>
            <pc:docMk/>
            <pc:sldMk cId="1030715553" sldId="258"/>
            <ac:spMk id="2" creationId="{A6E55BEF-6412-4566-8DFC-4FD526FE2F6F}"/>
          </ac:spMkLst>
        </pc:spChg>
        <pc:spChg chg="mod">
          <ac:chgData name="Hani, Natalie Nader" userId="S::nnh2@hood.edu::c1c36e27-c06c-4310-abf3-c804e5713329" providerId="AD" clId="Web-{EB47F0B0-3F4A-481D-A449-BC1E9A155C62}" dt="2021-04-01T18:31:46.856" v="127" actId="20577"/>
          <ac:spMkLst>
            <pc:docMk/>
            <pc:sldMk cId="1030715553" sldId="258"/>
            <ac:spMk id="3" creationId="{4965FBC7-1031-4877-B32E-02DCC572D57D}"/>
          </ac:spMkLst>
        </pc:spChg>
      </pc:sldChg>
      <pc:sldChg chg="modSp new">
        <pc:chgData name="Hani, Natalie Nader" userId="S::nnh2@hood.edu::c1c36e27-c06c-4310-abf3-c804e5713329" providerId="AD" clId="Web-{EB47F0B0-3F4A-481D-A449-BC1E9A155C62}" dt="2021-04-01T18:41:03.023" v="248" actId="20577"/>
        <pc:sldMkLst>
          <pc:docMk/>
          <pc:sldMk cId="907134028" sldId="259"/>
        </pc:sldMkLst>
        <pc:spChg chg="mod">
          <ac:chgData name="Hani, Natalie Nader" userId="S::nnh2@hood.edu::c1c36e27-c06c-4310-abf3-c804e5713329" providerId="AD" clId="Web-{EB47F0B0-3F4A-481D-A449-BC1E9A155C62}" dt="2021-04-01T18:34:21.109" v="133" actId="20577"/>
          <ac:spMkLst>
            <pc:docMk/>
            <pc:sldMk cId="907134028" sldId="259"/>
            <ac:spMk id="2" creationId="{1C149741-9D5F-4057-A4FD-1EC521F8F73F}"/>
          </ac:spMkLst>
        </pc:spChg>
        <pc:spChg chg="mod">
          <ac:chgData name="Hani, Natalie Nader" userId="S::nnh2@hood.edu::c1c36e27-c06c-4310-abf3-c804e5713329" providerId="AD" clId="Web-{EB47F0B0-3F4A-481D-A449-BC1E9A155C62}" dt="2021-04-01T18:41:03.023" v="248" actId="20577"/>
          <ac:spMkLst>
            <pc:docMk/>
            <pc:sldMk cId="907134028" sldId="259"/>
            <ac:spMk id="3" creationId="{F3A97C13-F1B5-4EFB-B625-4246C1238A8A}"/>
          </ac:spMkLst>
        </pc:spChg>
      </pc:sldChg>
      <pc:sldChg chg="modSp new">
        <pc:chgData name="Hani, Natalie Nader" userId="S::nnh2@hood.edu::c1c36e27-c06c-4310-abf3-c804e5713329" providerId="AD" clId="Web-{EB47F0B0-3F4A-481D-A449-BC1E9A155C62}" dt="2021-04-01T18:57:25.294" v="579" actId="20577"/>
        <pc:sldMkLst>
          <pc:docMk/>
          <pc:sldMk cId="2512365666" sldId="260"/>
        </pc:sldMkLst>
        <pc:spChg chg="mod">
          <ac:chgData name="Hani, Natalie Nader" userId="S::nnh2@hood.edu::c1c36e27-c06c-4310-abf3-c804e5713329" providerId="AD" clId="Web-{EB47F0B0-3F4A-481D-A449-BC1E9A155C62}" dt="2021-04-01T18:46:50.421" v="261" actId="20577"/>
          <ac:spMkLst>
            <pc:docMk/>
            <pc:sldMk cId="2512365666" sldId="260"/>
            <ac:spMk id="2" creationId="{8C5560B0-75F4-41E6-B9BC-86958E79D730}"/>
          </ac:spMkLst>
        </pc:spChg>
        <pc:spChg chg="mod">
          <ac:chgData name="Hani, Natalie Nader" userId="S::nnh2@hood.edu::c1c36e27-c06c-4310-abf3-c804e5713329" providerId="AD" clId="Web-{EB47F0B0-3F4A-481D-A449-BC1E9A155C62}" dt="2021-04-01T18:57:25.294" v="579" actId="20577"/>
          <ac:spMkLst>
            <pc:docMk/>
            <pc:sldMk cId="2512365666" sldId="260"/>
            <ac:spMk id="3" creationId="{9B0B8B39-CAA4-4DE4-99D4-786274499482}"/>
          </ac:spMkLst>
        </pc:spChg>
      </pc:sldChg>
      <pc:sldMasterChg chg="add del addSldLayout delSldLayout">
        <pc:chgData name="Hani, Natalie Nader" userId="S::nnh2@hood.edu::c1c36e27-c06c-4310-abf3-c804e5713329" providerId="AD" clId="Web-{EB47F0B0-3F4A-481D-A449-BC1E9A155C62}" dt="2021-04-01T18:25:28.973" v="40"/>
        <pc:sldMasterMkLst>
          <pc:docMk/>
          <pc:sldMasterMk cId="2460954070" sldId="2147483660"/>
        </pc:sldMasterMkLst>
        <pc:sldLayoutChg chg="add del">
          <pc:chgData name="Hani, Natalie Nader" userId="S::nnh2@hood.edu::c1c36e27-c06c-4310-abf3-c804e5713329" providerId="AD" clId="Web-{EB47F0B0-3F4A-481D-A449-BC1E9A155C62}" dt="2021-04-01T18:25:28.973" v="40"/>
          <pc:sldLayoutMkLst>
            <pc:docMk/>
            <pc:sldMasterMk cId="2460954070" sldId="2147483660"/>
            <pc:sldLayoutMk cId="2385387890" sldId="2147483661"/>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949138452" sldId="2147483662"/>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2591524520" sldId="2147483663"/>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1203092039" sldId="2147483664"/>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3733172339" sldId="2147483665"/>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3210312558" sldId="2147483666"/>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3146388984" sldId="2147483667"/>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3171841454" sldId="2147483668"/>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1718958274" sldId="2147483669"/>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2202905451" sldId="2147483670"/>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3479445657" sldId="2147483671"/>
          </pc:sldLayoutMkLst>
        </pc:sldLayoutChg>
      </pc:sldMasterChg>
      <pc:sldMasterChg chg="add del replId addSldLayout delSldLayout">
        <pc:chgData name="Hani, Natalie Nader" userId="S::nnh2@hood.edu::c1c36e27-c06c-4310-abf3-c804e5713329" providerId="AD" clId="Web-{EB47F0B0-3F4A-481D-A449-BC1E9A155C62}" dt="2021-04-01T18:25:18.176" v="37"/>
        <pc:sldMasterMkLst>
          <pc:docMk/>
          <pc:sldMasterMk cId="3694484949" sldId="2147483672"/>
        </pc:sldMasterMkLst>
        <pc:sldLayoutChg chg="add del">
          <pc:chgData name="Hani, Natalie Nader" userId="S::nnh2@hood.edu::c1c36e27-c06c-4310-abf3-c804e5713329" providerId="AD" clId="Web-{EB47F0B0-3F4A-481D-A449-BC1E9A155C62}" dt="2021-04-01T18:25:18.176" v="37"/>
          <pc:sldLayoutMkLst>
            <pc:docMk/>
            <pc:sldMasterMk cId="3694484949" sldId="2147483672"/>
            <pc:sldLayoutMk cId="1288224367" sldId="2147483673"/>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1128961811" sldId="2147483674"/>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1658401234" sldId="2147483675"/>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1981984671" sldId="2147483676"/>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501576313" sldId="2147483677"/>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3196660333" sldId="2147483678"/>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1581207827" sldId="2147483679"/>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3572426936" sldId="2147483680"/>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3427950038" sldId="2147483681"/>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3408455360" sldId="2147483682"/>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3392432184" sldId="2147483683"/>
          </pc:sldLayoutMkLst>
        </pc:sldLayoutChg>
      </pc:sldMasterChg>
      <pc:sldMasterChg chg="add del addSldLayout delSldLayout">
        <pc:chgData name="Hani, Natalie Nader" userId="S::nnh2@hood.edu::c1c36e27-c06c-4310-abf3-c804e5713329" providerId="AD" clId="Web-{EB47F0B0-3F4A-481D-A449-BC1E9A155C62}" dt="2021-04-01T18:25:14.722" v="33"/>
        <pc:sldMasterMkLst>
          <pc:docMk/>
          <pc:sldMasterMk cId="1870268378" sldId="2147483685"/>
        </pc:sldMasterMkLst>
        <pc:sldLayoutChg chg="add del">
          <pc:chgData name="Hani, Natalie Nader" userId="S::nnh2@hood.edu::c1c36e27-c06c-4310-abf3-c804e5713329" providerId="AD" clId="Web-{EB47F0B0-3F4A-481D-A449-BC1E9A155C62}" dt="2021-04-01T18:25:14.722" v="33"/>
          <pc:sldLayoutMkLst>
            <pc:docMk/>
            <pc:sldMasterMk cId="1870268378" sldId="2147483685"/>
            <pc:sldLayoutMk cId="1544380053" sldId="2147483674"/>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3582202333" sldId="2147483675"/>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3917495645" sldId="2147483676"/>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3539356617" sldId="2147483677"/>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3053312771" sldId="2147483678"/>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868847476" sldId="2147483679"/>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772021353" sldId="2147483680"/>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2423880491" sldId="2147483681"/>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177174277" sldId="2147483682"/>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2117987418" sldId="2147483683"/>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1462972422" sldId="2147483684"/>
          </pc:sldLayoutMkLst>
        </pc:sldLayoutChg>
      </pc:sldMasterChg>
      <pc:sldMasterChg chg="add del addSldLayout delSldLayout">
        <pc:chgData name="Hani, Natalie Nader" userId="S::nnh2@hood.edu::c1c36e27-c06c-4310-abf3-c804e5713329" providerId="AD" clId="Web-{EB47F0B0-3F4A-481D-A449-BC1E9A155C62}" dt="2021-04-01T18:25:28.910" v="39"/>
        <pc:sldMasterMkLst>
          <pc:docMk/>
          <pc:sldMasterMk cId="402825272" sldId="2147483698"/>
        </pc:sldMasterMkLst>
        <pc:sldLayoutChg chg="add del">
          <pc:chgData name="Hani, Natalie Nader" userId="S::nnh2@hood.edu::c1c36e27-c06c-4310-abf3-c804e5713329" providerId="AD" clId="Web-{EB47F0B0-3F4A-481D-A449-BC1E9A155C62}" dt="2021-04-01T18:25:28.910" v="39"/>
          <pc:sldLayoutMkLst>
            <pc:docMk/>
            <pc:sldMasterMk cId="402825272" sldId="2147483698"/>
            <pc:sldLayoutMk cId="3665867424" sldId="2147483687"/>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3624251056" sldId="2147483688"/>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4096534640" sldId="2147483689"/>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2526989825" sldId="2147483690"/>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2403042432" sldId="2147483691"/>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847419455" sldId="2147483692"/>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3875643306" sldId="2147483693"/>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1917473030" sldId="2147483694"/>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3068164187" sldId="2147483695"/>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3348761147" sldId="2147483696"/>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2592845631" sldId="2147483697"/>
          </pc:sldLayoutMkLst>
        </pc:sldLayoutChg>
      </pc:sldMasterChg>
      <pc:sldMasterChg chg="add addSldLayout">
        <pc:chgData name="Hani, Natalie Nader" userId="S::nnh2@hood.edu::c1c36e27-c06c-4310-abf3-c804e5713329" providerId="AD" clId="Web-{EB47F0B0-3F4A-481D-A449-BC1E9A155C62}" dt="2021-04-01T18:25:28.973" v="40"/>
        <pc:sldMasterMkLst>
          <pc:docMk/>
          <pc:sldMasterMk cId="3414802705" sldId="2147483763"/>
        </pc:sldMasterMkLst>
        <pc:sldLayoutChg chg="add">
          <pc:chgData name="Hani, Natalie Nader" userId="S::nnh2@hood.edu::c1c36e27-c06c-4310-abf3-c804e5713329" providerId="AD" clId="Web-{EB47F0B0-3F4A-481D-A449-BC1E9A155C62}" dt="2021-04-01T18:25:28.973" v="40"/>
          <pc:sldLayoutMkLst>
            <pc:docMk/>
            <pc:sldMasterMk cId="3414802705" sldId="2147483763"/>
            <pc:sldLayoutMk cId="951396818" sldId="2147483752"/>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4189833033" sldId="2147483753"/>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4187638653" sldId="2147483754"/>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1088222755" sldId="2147483755"/>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1909345302" sldId="2147483756"/>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826654792" sldId="2147483757"/>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344640734" sldId="2147483758"/>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2249773461" sldId="2147483759"/>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3830033972" sldId="2147483760"/>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259571758" sldId="2147483761"/>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4116267061" sldId="2147483762"/>
          </pc:sldLayoutMkLst>
        </pc:sldLayoutChg>
      </pc:sldMasterChg>
    </pc:docChg>
  </pc:docChgLst>
  <pc:docChgLst>
    <pc:chgData name="Wallace Jonathan" userId="S::jw30@hood.edu::b473dc19-d36c-4934-a2f1-c499df566366" providerId="AD" clId="Web-{BB12A599-6402-7899-D0C0-E4208CE3F2E5}"/>
    <pc:docChg chg="modSld">
      <pc:chgData name="Wallace Jonathan" userId="S::jw30@hood.edu::b473dc19-d36c-4934-a2f1-c499df566366" providerId="AD" clId="Web-{BB12A599-6402-7899-D0C0-E4208CE3F2E5}" dt="2021-05-19T23:15:35.683" v="2" actId="20577"/>
      <pc:docMkLst>
        <pc:docMk/>
      </pc:docMkLst>
      <pc:sldChg chg="modSp">
        <pc:chgData name="Wallace Jonathan" userId="S::jw30@hood.edu::b473dc19-d36c-4934-a2f1-c499df566366" providerId="AD" clId="Web-{BB12A599-6402-7899-D0C0-E4208CE3F2E5}" dt="2021-05-19T23:15:35.683" v="2" actId="20577"/>
        <pc:sldMkLst>
          <pc:docMk/>
          <pc:sldMk cId="638172021" sldId="266"/>
        </pc:sldMkLst>
        <pc:spChg chg="mod">
          <ac:chgData name="Wallace Jonathan" userId="S::jw30@hood.edu::b473dc19-d36c-4934-a2f1-c499df566366" providerId="AD" clId="Web-{BB12A599-6402-7899-D0C0-E4208CE3F2E5}" dt="2021-05-19T23:15:35.683" v="2" actId="20577"/>
          <ac:spMkLst>
            <pc:docMk/>
            <pc:sldMk cId="638172021" sldId="266"/>
            <ac:spMk id="8" creationId="{B05794AE-596E-40FB-98B1-6F9C90C418DA}"/>
          </ac:spMkLst>
        </pc:spChg>
      </pc:sldChg>
    </pc:docChg>
  </pc:docChgLst>
  <pc:docChgLst>
    <pc:chgData name="Thompson Lauren Michelle" userId="S::lmt18@hood.edu::46ed49a9-5262-45fb-aa93-d4de918c995a" providerId="AD" clId="Web-{4CD02F13-0DAD-D15A-A4A2-53DF84AAA8F4}"/>
    <pc:docChg chg="modSld">
      <pc:chgData name="Thompson Lauren Michelle" userId="S::lmt18@hood.edu::46ed49a9-5262-45fb-aa93-d4de918c995a" providerId="AD" clId="Web-{4CD02F13-0DAD-D15A-A4A2-53DF84AAA8F4}" dt="2021-05-18T20:48:22.169" v="59" actId="20577"/>
      <pc:docMkLst>
        <pc:docMk/>
      </pc:docMkLst>
      <pc:sldChg chg="modSp modNotes">
        <pc:chgData name="Thompson Lauren Michelle" userId="S::lmt18@hood.edu::46ed49a9-5262-45fb-aa93-d4de918c995a" providerId="AD" clId="Web-{4CD02F13-0DAD-D15A-A4A2-53DF84AAA8F4}" dt="2021-05-18T20:48:22.169" v="59" actId="20577"/>
        <pc:sldMkLst>
          <pc:docMk/>
          <pc:sldMk cId="303039414" sldId="257"/>
        </pc:sldMkLst>
        <pc:spChg chg="mod">
          <ac:chgData name="Thompson Lauren Michelle" userId="S::lmt18@hood.edu::46ed49a9-5262-45fb-aa93-d4de918c995a" providerId="AD" clId="Web-{4CD02F13-0DAD-D15A-A4A2-53DF84AAA8F4}" dt="2021-05-18T20:48:22.169" v="59" actId="20577"/>
          <ac:spMkLst>
            <pc:docMk/>
            <pc:sldMk cId="303039414" sldId="257"/>
            <ac:spMk id="3" creationId="{7396C3EA-C221-4561-83E2-8D397B764EDB}"/>
          </ac:spMkLst>
        </pc:spChg>
      </pc:sldChg>
      <pc:sldChg chg="modSp">
        <pc:chgData name="Thompson Lauren Michelle" userId="S::lmt18@hood.edu::46ed49a9-5262-45fb-aa93-d4de918c995a" providerId="AD" clId="Web-{4CD02F13-0DAD-D15A-A4A2-53DF84AAA8F4}" dt="2021-05-18T20:17:58.152" v="4" actId="20577"/>
        <pc:sldMkLst>
          <pc:docMk/>
          <pc:sldMk cId="907134028" sldId="259"/>
        </pc:sldMkLst>
        <pc:spChg chg="mod">
          <ac:chgData name="Thompson Lauren Michelle" userId="S::lmt18@hood.edu::46ed49a9-5262-45fb-aa93-d4de918c995a" providerId="AD" clId="Web-{4CD02F13-0DAD-D15A-A4A2-53DF84AAA8F4}" dt="2021-05-18T20:17:58.152" v="4" actId="20577"/>
          <ac:spMkLst>
            <pc:docMk/>
            <pc:sldMk cId="907134028" sldId="259"/>
            <ac:spMk id="3" creationId="{F3A97C13-F1B5-4EFB-B625-4246C1238A8A}"/>
          </ac:spMkLst>
        </pc:spChg>
      </pc:sldChg>
      <pc:sldChg chg="modSp modNotes">
        <pc:chgData name="Thompson Lauren Michelle" userId="S::lmt18@hood.edu::46ed49a9-5262-45fb-aa93-d4de918c995a" providerId="AD" clId="Web-{4CD02F13-0DAD-D15A-A4A2-53DF84AAA8F4}" dt="2021-05-18T20:24:57.585" v="49"/>
        <pc:sldMkLst>
          <pc:docMk/>
          <pc:sldMk cId="2512365666" sldId="260"/>
        </pc:sldMkLst>
        <pc:spChg chg="mod">
          <ac:chgData name="Thompson Lauren Michelle" userId="S::lmt18@hood.edu::46ed49a9-5262-45fb-aa93-d4de918c995a" providerId="AD" clId="Web-{4CD02F13-0DAD-D15A-A4A2-53DF84AAA8F4}" dt="2021-05-18T20:24:01.864" v="47" actId="20577"/>
          <ac:spMkLst>
            <pc:docMk/>
            <pc:sldMk cId="2512365666" sldId="260"/>
            <ac:spMk id="3" creationId="{9B0B8B39-CAA4-4DE4-99D4-786274499482}"/>
          </ac:spMkLst>
        </pc:spChg>
      </pc:sldChg>
    </pc:docChg>
  </pc:docChgLst>
  <pc:docChgLst>
    <pc:chgData name="Thompson Lauren Michelle" userId="S::lmt18@hood.edu::46ed49a9-5262-45fb-aa93-d4de918c995a" providerId="AD" clId="Web-{00000000-0000-0000-0000-000000000000}"/>
    <pc:docChg chg="addSld modSld">
      <pc:chgData name="Thompson Lauren Michelle" userId="S::lmt18@hood.edu::46ed49a9-5262-45fb-aa93-d4de918c995a" providerId="AD" clId="Web-{00000000-0000-0000-0000-000000000000}" dt="2021-04-02T00:37:52.614" v="464" actId="20577"/>
      <pc:docMkLst>
        <pc:docMk/>
      </pc:docMkLst>
      <pc:sldChg chg="modSp">
        <pc:chgData name="Thompson Lauren Michelle" userId="S::lmt18@hood.edu::46ed49a9-5262-45fb-aa93-d4de918c995a" providerId="AD" clId="Web-{00000000-0000-0000-0000-000000000000}" dt="2021-04-02T00:37:17.160" v="454" actId="20577"/>
        <pc:sldMkLst>
          <pc:docMk/>
          <pc:sldMk cId="303039414" sldId="257"/>
        </pc:sldMkLst>
        <pc:spChg chg="mod">
          <ac:chgData name="Thompson Lauren Michelle" userId="S::lmt18@hood.edu::46ed49a9-5262-45fb-aa93-d4de918c995a" providerId="AD" clId="Web-{00000000-0000-0000-0000-000000000000}" dt="2021-04-02T00:06:17.116" v="3" actId="20577"/>
          <ac:spMkLst>
            <pc:docMk/>
            <pc:sldMk cId="303039414" sldId="257"/>
            <ac:spMk id="2" creationId="{DFD87CA3-0897-4F63-A6CD-F28F869A5B78}"/>
          </ac:spMkLst>
        </pc:spChg>
        <pc:spChg chg="mod">
          <ac:chgData name="Thompson Lauren Michelle" userId="S::lmt18@hood.edu::46ed49a9-5262-45fb-aa93-d4de918c995a" providerId="AD" clId="Web-{00000000-0000-0000-0000-000000000000}" dt="2021-04-02T00:37:17.160" v="454" actId="20577"/>
          <ac:spMkLst>
            <pc:docMk/>
            <pc:sldMk cId="303039414" sldId="257"/>
            <ac:spMk id="3" creationId="{7396C3EA-C221-4561-83E2-8D397B764EDB}"/>
          </ac:spMkLst>
        </pc:spChg>
      </pc:sldChg>
      <pc:sldChg chg="modSp new">
        <pc:chgData name="Thompson Lauren Michelle" userId="S::lmt18@hood.edu::46ed49a9-5262-45fb-aa93-d4de918c995a" providerId="AD" clId="Web-{00000000-0000-0000-0000-000000000000}" dt="2021-04-02T00:37:46.410" v="459" actId="20577"/>
        <pc:sldMkLst>
          <pc:docMk/>
          <pc:sldMk cId="3324515439" sldId="261"/>
        </pc:sldMkLst>
        <pc:spChg chg="mod">
          <ac:chgData name="Thompson Lauren Michelle" userId="S::lmt18@hood.edu::46ed49a9-5262-45fb-aa93-d4de918c995a" providerId="AD" clId="Web-{00000000-0000-0000-0000-000000000000}" dt="2021-04-02T00:37:46.410" v="459" actId="20577"/>
          <ac:spMkLst>
            <pc:docMk/>
            <pc:sldMk cId="3324515439" sldId="261"/>
            <ac:spMk id="2" creationId="{E6253057-C22B-47F0-8140-6BC23B44603B}"/>
          </ac:spMkLst>
        </pc:spChg>
      </pc:sldChg>
      <pc:sldChg chg="modSp new">
        <pc:chgData name="Thompson Lauren Michelle" userId="S::lmt18@hood.edu::46ed49a9-5262-45fb-aa93-d4de918c995a" providerId="AD" clId="Web-{00000000-0000-0000-0000-000000000000}" dt="2021-04-02T00:37:52.614" v="464" actId="20577"/>
        <pc:sldMkLst>
          <pc:docMk/>
          <pc:sldMk cId="2329981286" sldId="262"/>
        </pc:sldMkLst>
        <pc:spChg chg="mod">
          <ac:chgData name="Thompson Lauren Michelle" userId="S::lmt18@hood.edu::46ed49a9-5262-45fb-aa93-d4de918c995a" providerId="AD" clId="Web-{00000000-0000-0000-0000-000000000000}" dt="2021-04-02T00:37:52.614" v="464" actId="20577"/>
          <ac:spMkLst>
            <pc:docMk/>
            <pc:sldMk cId="2329981286" sldId="262"/>
            <ac:spMk id="2" creationId="{2C0CAD21-31B5-414A-A737-E7F5F8BE3AE8}"/>
          </ac:spMkLst>
        </pc:spChg>
      </pc:sldChg>
    </pc:docChg>
  </pc:docChgLst>
  <pc:docChgLst>
    <pc:chgData name="Guest User" userId="S::urn:spo:anon#3e0aef80bb1789253527c60f9f6174b1fcfc06798daabcc4725f2caedd649093::" providerId="AD" clId="Web-{B0E12398-D166-1625-BB74-90DA00C52A50}"/>
    <pc:docChg chg="modSld">
      <pc:chgData name="Guest User" userId="S::urn:spo:anon#3e0aef80bb1789253527c60f9f6174b1fcfc06798daabcc4725f2caedd649093::" providerId="AD" clId="Web-{B0E12398-D166-1625-BB74-90DA00C52A50}" dt="2021-04-18T22:30:22.769" v="4" actId="20577"/>
      <pc:docMkLst>
        <pc:docMk/>
      </pc:docMkLst>
      <pc:sldChg chg="modSp">
        <pc:chgData name="Guest User" userId="S::urn:spo:anon#3e0aef80bb1789253527c60f9f6174b1fcfc06798daabcc4725f2caedd649093::" providerId="AD" clId="Web-{B0E12398-D166-1625-BB74-90DA00C52A50}" dt="2021-04-18T22:30:22.769" v="4" actId="20577"/>
        <pc:sldMkLst>
          <pc:docMk/>
          <pc:sldMk cId="303039414" sldId="257"/>
        </pc:sldMkLst>
        <pc:spChg chg="mod">
          <ac:chgData name="Guest User" userId="S::urn:spo:anon#3e0aef80bb1789253527c60f9f6174b1fcfc06798daabcc4725f2caedd649093::" providerId="AD" clId="Web-{B0E12398-D166-1625-BB74-90DA00C52A50}" dt="2021-04-18T22:30:22.769" v="4" actId="20577"/>
          <ac:spMkLst>
            <pc:docMk/>
            <pc:sldMk cId="303039414" sldId="257"/>
            <ac:spMk id="3" creationId="{7396C3EA-C221-4561-83E2-8D397B764EDB}"/>
          </ac:spMkLst>
        </pc:spChg>
      </pc:sldChg>
    </pc:docChg>
  </pc:docChgLst>
  <pc:docChgLst>
    <pc:chgData name="Chacon Juan Pablo" userId="S::jc34@hood.edu::0ef7fbbc-e6fa-4634-b228-cff968748fcd" providerId="AD" clId="Web-{1FB0BF91-7512-9293-4CD1-C6C825B0BC5B}"/>
    <pc:docChg chg="sldOrd">
      <pc:chgData name="Chacon Juan Pablo" userId="S::jc34@hood.edu::0ef7fbbc-e6fa-4634-b228-cff968748fcd" providerId="AD" clId="Web-{1FB0BF91-7512-9293-4CD1-C6C825B0BC5B}" dt="2021-05-17T07:41:45.574" v="0"/>
      <pc:docMkLst>
        <pc:docMk/>
      </pc:docMkLst>
      <pc:sldChg chg="ord">
        <pc:chgData name="Chacon Juan Pablo" userId="S::jc34@hood.edu::0ef7fbbc-e6fa-4634-b228-cff968748fcd" providerId="AD" clId="Web-{1FB0BF91-7512-9293-4CD1-C6C825B0BC5B}" dt="2021-05-17T07:41:45.574" v="0"/>
        <pc:sldMkLst>
          <pc:docMk/>
          <pc:sldMk cId="321665218" sldId="264"/>
        </pc:sldMkLst>
      </pc:sldChg>
    </pc:docChg>
  </pc:docChgLst>
  <pc:docChgLst>
    <pc:chgData name="Hani, Natalie Nader" userId="S::nnh2@hood.edu::c1c36e27-c06c-4310-abf3-c804e5713329" providerId="AD" clId="Web-{609C69F7-726C-AA34-633D-1F593CB802C5}"/>
    <pc:docChg chg="delSld modSld">
      <pc:chgData name="Hani, Natalie Nader" userId="S::nnh2@hood.edu::c1c36e27-c06c-4310-abf3-c804e5713329" providerId="AD" clId="Web-{609C69F7-726C-AA34-633D-1F593CB802C5}" dt="2021-05-18T20:32:06.914" v="151"/>
      <pc:docMkLst>
        <pc:docMk/>
      </pc:docMkLst>
      <pc:sldChg chg="modSp">
        <pc:chgData name="Hani, Natalie Nader" userId="S::nnh2@hood.edu::c1c36e27-c06c-4310-abf3-c804e5713329" providerId="AD" clId="Web-{609C69F7-726C-AA34-633D-1F593CB802C5}" dt="2021-05-18T20:21:33.909" v="142" actId="20577"/>
        <pc:sldMkLst>
          <pc:docMk/>
          <pc:sldMk cId="303039414" sldId="257"/>
        </pc:sldMkLst>
        <pc:spChg chg="mod">
          <ac:chgData name="Hani, Natalie Nader" userId="S::nnh2@hood.edu::c1c36e27-c06c-4310-abf3-c804e5713329" providerId="AD" clId="Web-{609C69F7-726C-AA34-633D-1F593CB802C5}" dt="2021-05-18T20:21:33.909" v="142" actId="20577"/>
          <ac:spMkLst>
            <pc:docMk/>
            <pc:sldMk cId="303039414" sldId="257"/>
            <ac:spMk id="3" creationId="{7396C3EA-C221-4561-83E2-8D397B764EDB}"/>
          </ac:spMkLst>
        </pc:spChg>
      </pc:sldChg>
      <pc:sldChg chg="modNotes">
        <pc:chgData name="Hani, Natalie Nader" userId="S::nnh2@hood.edu::c1c36e27-c06c-4310-abf3-c804e5713329" providerId="AD" clId="Web-{609C69F7-726C-AA34-633D-1F593CB802C5}" dt="2021-05-18T20:29:36.499" v="144"/>
        <pc:sldMkLst>
          <pc:docMk/>
          <pc:sldMk cId="907134028" sldId="259"/>
        </pc:sldMkLst>
      </pc:sldChg>
      <pc:sldChg chg="modNotes">
        <pc:chgData name="Hani, Natalie Nader" userId="S::nnh2@hood.edu::c1c36e27-c06c-4310-abf3-c804e5713329" providerId="AD" clId="Web-{609C69F7-726C-AA34-633D-1F593CB802C5}" dt="2021-05-18T20:32:06.914" v="151"/>
        <pc:sldMkLst>
          <pc:docMk/>
          <pc:sldMk cId="2512365666" sldId="260"/>
        </pc:sldMkLst>
      </pc:sldChg>
      <pc:sldChg chg="del">
        <pc:chgData name="Hani, Natalie Nader" userId="S::nnh2@hood.edu::c1c36e27-c06c-4310-abf3-c804e5713329" providerId="AD" clId="Web-{609C69F7-726C-AA34-633D-1F593CB802C5}" dt="2021-05-18T20:25:58.549" v="143"/>
        <pc:sldMkLst>
          <pc:docMk/>
          <pc:sldMk cId="2329981286" sldId="262"/>
        </pc:sldMkLst>
      </pc:sldChg>
      <pc:sldChg chg="addSp delSp modSp">
        <pc:chgData name="Hani, Natalie Nader" userId="S::nnh2@hood.edu::c1c36e27-c06c-4310-abf3-c804e5713329" providerId="AD" clId="Web-{609C69F7-726C-AA34-633D-1F593CB802C5}" dt="2021-05-18T20:12:24.799" v="6" actId="14100"/>
        <pc:sldMkLst>
          <pc:docMk/>
          <pc:sldMk cId="2886871104" sldId="268"/>
        </pc:sldMkLst>
        <pc:spChg chg="del">
          <ac:chgData name="Hani, Natalie Nader" userId="S::nnh2@hood.edu::c1c36e27-c06c-4310-abf3-c804e5713329" providerId="AD" clId="Web-{609C69F7-726C-AA34-633D-1F593CB802C5}" dt="2021-05-18T20:11:57.532" v="0"/>
          <ac:spMkLst>
            <pc:docMk/>
            <pc:sldMk cId="2886871104" sldId="268"/>
            <ac:spMk id="3" creationId="{C15402B0-E8AA-4CA6-8B28-FB705C3130B6}"/>
          </ac:spMkLst>
        </pc:spChg>
        <pc:picChg chg="add mod ord">
          <ac:chgData name="Hani, Natalie Nader" userId="S::nnh2@hood.edu::c1c36e27-c06c-4310-abf3-c804e5713329" providerId="AD" clId="Web-{609C69F7-726C-AA34-633D-1F593CB802C5}" dt="2021-05-18T20:12:24.799" v="6" actId="14100"/>
          <ac:picMkLst>
            <pc:docMk/>
            <pc:sldMk cId="2886871104" sldId="268"/>
            <ac:picMk id="5" creationId="{44C28F96-C440-42C2-99B7-ED5CFD7608B8}"/>
          </ac:picMkLst>
        </pc:picChg>
      </pc:sldChg>
    </pc:docChg>
  </pc:docChgLst>
  <pc:docChgLst>
    <pc:chgData name="Thompson Lauren Michelle" userId="S::lmt18@hood.edu::46ed49a9-5262-45fb-aa93-d4de918c995a" providerId="AD" clId="Web-{A9ABF910-0D92-E6CC-0E72-804BE36E5BED}"/>
    <pc:docChg chg="modSld">
      <pc:chgData name="Thompson Lauren Michelle" userId="S::lmt18@hood.edu::46ed49a9-5262-45fb-aa93-d4de918c995a" providerId="AD" clId="Web-{A9ABF910-0D92-E6CC-0E72-804BE36E5BED}" dt="2021-05-18T00:00:09.146" v="244" actId="20577"/>
      <pc:docMkLst>
        <pc:docMk/>
      </pc:docMkLst>
      <pc:sldChg chg="modSp">
        <pc:chgData name="Thompson Lauren Michelle" userId="S::lmt18@hood.edu::46ed49a9-5262-45fb-aa93-d4de918c995a" providerId="AD" clId="Web-{A9ABF910-0D92-E6CC-0E72-804BE36E5BED}" dt="2021-05-17T23:58:26.065" v="203" actId="20577"/>
        <pc:sldMkLst>
          <pc:docMk/>
          <pc:sldMk cId="1030715553" sldId="258"/>
        </pc:sldMkLst>
        <pc:spChg chg="mod">
          <ac:chgData name="Thompson Lauren Michelle" userId="S::lmt18@hood.edu::46ed49a9-5262-45fb-aa93-d4de918c995a" providerId="AD" clId="Web-{A9ABF910-0D92-E6CC-0E72-804BE36E5BED}" dt="2021-05-17T23:58:26.065" v="203" actId="20577"/>
          <ac:spMkLst>
            <pc:docMk/>
            <pc:sldMk cId="1030715553" sldId="258"/>
            <ac:spMk id="3" creationId="{4965FBC7-1031-4877-B32E-02DCC572D57D}"/>
          </ac:spMkLst>
        </pc:spChg>
      </pc:sldChg>
      <pc:sldChg chg="modSp">
        <pc:chgData name="Thompson Lauren Michelle" userId="S::lmt18@hood.edu::46ed49a9-5262-45fb-aa93-d4de918c995a" providerId="AD" clId="Web-{A9ABF910-0D92-E6CC-0E72-804BE36E5BED}" dt="2021-05-18T00:00:09.146" v="244" actId="20577"/>
        <pc:sldMkLst>
          <pc:docMk/>
          <pc:sldMk cId="907134028" sldId="259"/>
        </pc:sldMkLst>
        <pc:spChg chg="mod">
          <ac:chgData name="Thompson Lauren Michelle" userId="S::lmt18@hood.edu::46ed49a9-5262-45fb-aa93-d4de918c995a" providerId="AD" clId="Web-{A9ABF910-0D92-E6CC-0E72-804BE36E5BED}" dt="2021-05-18T00:00:09.146" v="244" actId="20577"/>
          <ac:spMkLst>
            <pc:docMk/>
            <pc:sldMk cId="907134028" sldId="259"/>
            <ac:spMk id="3" creationId="{F3A97C13-F1B5-4EFB-B625-4246C1238A8A}"/>
          </ac:spMkLst>
        </pc:spChg>
      </pc:sldChg>
    </pc:docChg>
  </pc:docChgLst>
  <pc:docChgLst>
    <pc:chgData name="Chacon Juan Pablo" userId="0ef7fbbc-e6fa-4634-b228-cff968748fcd" providerId="ADAL" clId="{3629C08F-813F-4989-BF9F-8735F695D8E1}"/>
    <pc:docChg chg="undo custSel addSld modSld">
      <pc:chgData name="Chacon Juan Pablo" userId="0ef7fbbc-e6fa-4634-b228-cff968748fcd" providerId="ADAL" clId="{3629C08F-813F-4989-BF9F-8735F695D8E1}" dt="2021-05-18T19:14:25.375" v="1093" actId="20577"/>
      <pc:docMkLst>
        <pc:docMk/>
      </pc:docMkLst>
      <pc:sldChg chg="addSp delSp modSp mod modClrScheme chgLayout">
        <pc:chgData name="Chacon Juan Pablo" userId="0ef7fbbc-e6fa-4634-b228-cff968748fcd" providerId="ADAL" clId="{3629C08F-813F-4989-BF9F-8735F695D8E1}" dt="2021-05-18T19:04:32.004" v="1088" actId="20577"/>
        <pc:sldMkLst>
          <pc:docMk/>
          <pc:sldMk cId="638172021" sldId="266"/>
        </pc:sldMkLst>
        <pc:spChg chg="mod ord">
          <ac:chgData name="Chacon Juan Pablo" userId="0ef7fbbc-e6fa-4634-b228-cff968748fcd" providerId="ADAL" clId="{3629C08F-813F-4989-BF9F-8735F695D8E1}" dt="2021-05-18T18:36:31.327" v="713" actId="700"/>
          <ac:spMkLst>
            <pc:docMk/>
            <pc:sldMk cId="638172021" sldId="266"/>
            <ac:spMk id="2" creationId="{578770DE-D429-4A02-96F9-68723D4D4E34}"/>
          </ac:spMkLst>
        </pc:spChg>
        <pc:spChg chg="del mod">
          <ac:chgData name="Chacon Juan Pablo" userId="0ef7fbbc-e6fa-4634-b228-cff968748fcd" providerId="ADAL" clId="{3629C08F-813F-4989-BF9F-8735F695D8E1}" dt="2021-05-18T18:36:01.110" v="712" actId="478"/>
          <ac:spMkLst>
            <pc:docMk/>
            <pc:sldMk cId="638172021" sldId="266"/>
            <ac:spMk id="3" creationId="{1F48EEDB-2137-415D-92CF-CB1782E7DD6B}"/>
          </ac:spMkLst>
        </pc:spChg>
        <pc:spChg chg="mod ord">
          <ac:chgData name="Chacon Juan Pablo" userId="0ef7fbbc-e6fa-4634-b228-cff968748fcd" providerId="ADAL" clId="{3629C08F-813F-4989-BF9F-8735F695D8E1}" dt="2021-05-18T18:36:31.327" v="713" actId="700"/>
          <ac:spMkLst>
            <pc:docMk/>
            <pc:sldMk cId="638172021" sldId="266"/>
            <ac:spMk id="4" creationId="{69E5D6FB-554A-4FEC-83FF-F211AD7637B2}"/>
          </ac:spMkLst>
        </pc:spChg>
        <pc:spChg chg="add del mod ord">
          <ac:chgData name="Chacon Juan Pablo" userId="0ef7fbbc-e6fa-4634-b228-cff968748fcd" providerId="ADAL" clId="{3629C08F-813F-4989-BF9F-8735F695D8E1}" dt="2021-05-18T18:36:31.327" v="713" actId="700"/>
          <ac:spMkLst>
            <pc:docMk/>
            <pc:sldMk cId="638172021" sldId="266"/>
            <ac:spMk id="6" creationId="{DD3B01EC-5941-447A-A612-DCF8DA156389}"/>
          </ac:spMkLst>
        </pc:spChg>
        <pc:spChg chg="add mod ord">
          <ac:chgData name="Chacon Juan Pablo" userId="0ef7fbbc-e6fa-4634-b228-cff968748fcd" providerId="ADAL" clId="{3629C08F-813F-4989-BF9F-8735F695D8E1}" dt="2021-05-18T18:36:39.659" v="736" actId="20577"/>
          <ac:spMkLst>
            <pc:docMk/>
            <pc:sldMk cId="638172021" sldId="266"/>
            <ac:spMk id="7" creationId="{8CEACEDB-BA78-4ABD-9069-E3EB24209385}"/>
          </ac:spMkLst>
        </pc:spChg>
        <pc:spChg chg="add mod ord">
          <ac:chgData name="Chacon Juan Pablo" userId="0ef7fbbc-e6fa-4634-b228-cff968748fcd" providerId="ADAL" clId="{3629C08F-813F-4989-BF9F-8735F695D8E1}" dt="2021-05-18T18:57:28.076" v="1080" actId="20577"/>
          <ac:spMkLst>
            <pc:docMk/>
            <pc:sldMk cId="638172021" sldId="266"/>
            <ac:spMk id="8" creationId="{B05794AE-596E-40FB-98B1-6F9C90C418DA}"/>
          </ac:spMkLst>
        </pc:spChg>
        <pc:spChg chg="add mod ord">
          <ac:chgData name="Chacon Juan Pablo" userId="0ef7fbbc-e6fa-4634-b228-cff968748fcd" providerId="ADAL" clId="{3629C08F-813F-4989-BF9F-8735F695D8E1}" dt="2021-05-18T18:36:44.067" v="752" actId="20577"/>
          <ac:spMkLst>
            <pc:docMk/>
            <pc:sldMk cId="638172021" sldId="266"/>
            <ac:spMk id="9" creationId="{73E1E1A0-47F1-4BC9-9027-DC68635813CC}"/>
          </ac:spMkLst>
        </pc:spChg>
        <pc:spChg chg="add mod ord">
          <ac:chgData name="Chacon Juan Pablo" userId="0ef7fbbc-e6fa-4634-b228-cff968748fcd" providerId="ADAL" clId="{3629C08F-813F-4989-BF9F-8735F695D8E1}" dt="2021-05-18T19:04:32.004" v="1088" actId="20577"/>
          <ac:spMkLst>
            <pc:docMk/>
            <pc:sldMk cId="638172021" sldId="266"/>
            <ac:spMk id="10" creationId="{C8DF18E3-60EA-4F7D-BE1E-77185C431128}"/>
          </ac:spMkLst>
        </pc:spChg>
      </pc:sldChg>
      <pc:sldChg chg="addSp delSp modSp new mod">
        <pc:chgData name="Chacon Juan Pablo" userId="0ef7fbbc-e6fa-4634-b228-cff968748fcd" providerId="ADAL" clId="{3629C08F-813F-4989-BF9F-8735F695D8E1}" dt="2021-05-18T19:14:25.375" v="1093" actId="20577"/>
        <pc:sldMkLst>
          <pc:docMk/>
          <pc:sldMk cId="2102076073" sldId="267"/>
        </pc:sldMkLst>
        <pc:spChg chg="mod">
          <ac:chgData name="Chacon Juan Pablo" userId="0ef7fbbc-e6fa-4634-b228-cff968748fcd" providerId="ADAL" clId="{3629C08F-813F-4989-BF9F-8735F695D8E1}" dt="2021-05-18T03:12:26.920" v="11" actId="20577"/>
          <ac:spMkLst>
            <pc:docMk/>
            <pc:sldMk cId="2102076073" sldId="267"/>
            <ac:spMk id="2" creationId="{B2BD7C75-3625-4B7D-A31A-4E3E3912BA7D}"/>
          </ac:spMkLst>
        </pc:spChg>
        <pc:spChg chg="add del">
          <ac:chgData name="Chacon Juan Pablo" userId="0ef7fbbc-e6fa-4634-b228-cff968748fcd" providerId="ADAL" clId="{3629C08F-813F-4989-BF9F-8735F695D8E1}" dt="2021-05-18T18:13:46.441" v="40" actId="3680"/>
          <ac:spMkLst>
            <pc:docMk/>
            <pc:sldMk cId="2102076073" sldId="267"/>
            <ac:spMk id="3" creationId="{CBA0BA23-E947-4D9E-B6A5-6E1ACB36F48F}"/>
          </ac:spMkLst>
        </pc:spChg>
        <pc:graphicFrameChg chg="add del mod ord modGraphic">
          <ac:chgData name="Chacon Juan Pablo" userId="0ef7fbbc-e6fa-4634-b228-cff968748fcd" providerId="ADAL" clId="{3629C08F-813F-4989-BF9F-8735F695D8E1}" dt="2021-05-18T18:12:56.021" v="27" actId="3680"/>
          <ac:graphicFrameMkLst>
            <pc:docMk/>
            <pc:sldMk cId="2102076073" sldId="267"/>
            <ac:graphicFrameMk id="5" creationId="{C78EA017-BF4D-4D0B-AA18-1CD11BE995CB}"/>
          </ac:graphicFrameMkLst>
        </pc:graphicFrameChg>
        <pc:graphicFrameChg chg="add del mod ord modGraphic">
          <ac:chgData name="Chacon Juan Pablo" userId="0ef7fbbc-e6fa-4634-b228-cff968748fcd" providerId="ADAL" clId="{3629C08F-813F-4989-BF9F-8735F695D8E1}" dt="2021-05-18T18:13:20.916" v="33" actId="3680"/>
          <ac:graphicFrameMkLst>
            <pc:docMk/>
            <pc:sldMk cId="2102076073" sldId="267"/>
            <ac:graphicFrameMk id="6" creationId="{4E0EB773-B0B0-4EFE-A0FC-6772E78CEBF0}"/>
          </ac:graphicFrameMkLst>
        </pc:graphicFrameChg>
        <pc:graphicFrameChg chg="add del mod ord modGraphic">
          <ac:chgData name="Chacon Juan Pablo" userId="0ef7fbbc-e6fa-4634-b228-cff968748fcd" providerId="ADAL" clId="{3629C08F-813F-4989-BF9F-8735F695D8E1}" dt="2021-05-18T18:13:28.740" v="35" actId="3680"/>
          <ac:graphicFrameMkLst>
            <pc:docMk/>
            <pc:sldMk cId="2102076073" sldId="267"/>
            <ac:graphicFrameMk id="7" creationId="{19EA5FCF-701C-45FE-B29F-33F0C21A80F0}"/>
          </ac:graphicFrameMkLst>
        </pc:graphicFrameChg>
        <pc:graphicFrameChg chg="add del mod ord modGraphic">
          <ac:chgData name="Chacon Juan Pablo" userId="0ef7fbbc-e6fa-4634-b228-cff968748fcd" providerId="ADAL" clId="{3629C08F-813F-4989-BF9F-8735F695D8E1}" dt="2021-05-18T18:13:41.580" v="39" actId="3680"/>
          <ac:graphicFrameMkLst>
            <pc:docMk/>
            <pc:sldMk cId="2102076073" sldId="267"/>
            <ac:graphicFrameMk id="8" creationId="{6AFCCCA9-1D6A-4641-B53C-A356AE4A01B1}"/>
          </ac:graphicFrameMkLst>
        </pc:graphicFrameChg>
        <pc:graphicFrameChg chg="add mod ord modGraphic">
          <ac:chgData name="Chacon Juan Pablo" userId="0ef7fbbc-e6fa-4634-b228-cff968748fcd" providerId="ADAL" clId="{3629C08F-813F-4989-BF9F-8735F695D8E1}" dt="2021-05-18T19:14:25.375" v="1093" actId="20577"/>
          <ac:graphicFrameMkLst>
            <pc:docMk/>
            <pc:sldMk cId="2102076073" sldId="267"/>
            <ac:graphicFrameMk id="9" creationId="{9841BA64-F078-4276-9A2F-25DD80816F18}"/>
          </ac:graphicFrameMkLst>
        </pc:graphicFrameChg>
      </pc:sldChg>
      <pc:sldChg chg="modSp new mod">
        <pc:chgData name="Chacon Juan Pablo" userId="0ef7fbbc-e6fa-4634-b228-cff968748fcd" providerId="ADAL" clId="{3629C08F-813F-4989-BF9F-8735F695D8E1}" dt="2021-05-18T05:53:31.253" v="25" actId="20577"/>
        <pc:sldMkLst>
          <pc:docMk/>
          <pc:sldMk cId="2886871104" sldId="268"/>
        </pc:sldMkLst>
        <pc:spChg chg="mod">
          <ac:chgData name="Chacon Juan Pablo" userId="0ef7fbbc-e6fa-4634-b228-cff968748fcd" providerId="ADAL" clId="{3629C08F-813F-4989-BF9F-8735F695D8E1}" dt="2021-05-18T05:53:31.253" v="25" actId="20577"/>
          <ac:spMkLst>
            <pc:docMk/>
            <pc:sldMk cId="2886871104" sldId="268"/>
            <ac:spMk id="2" creationId="{2167C54D-0AAC-41A0-B7AC-44142696D070}"/>
          </ac:spMkLst>
        </pc:spChg>
      </pc:sldChg>
    </pc:docChg>
  </pc:docChgLst>
  <pc:docChgLst>
    <pc:chgData name="Hani, Natalie Nader" userId="S::nnh2@hood.edu::c1c36e27-c06c-4310-abf3-c804e5713329" providerId="AD" clId="Web-{3B945C3C-54F3-1058-611C-49C044BC5E90}"/>
    <pc:docChg chg="modSld">
      <pc:chgData name="Hani, Natalie Nader" userId="S::nnh2@hood.edu::c1c36e27-c06c-4310-abf3-c804e5713329" providerId="AD" clId="Web-{3B945C3C-54F3-1058-611C-49C044BC5E90}" dt="2021-05-12T06:13:28.543" v="16" actId="20577"/>
      <pc:docMkLst>
        <pc:docMk/>
      </pc:docMkLst>
      <pc:sldChg chg="modSp">
        <pc:chgData name="Hani, Natalie Nader" userId="S::nnh2@hood.edu::c1c36e27-c06c-4310-abf3-c804e5713329" providerId="AD" clId="Web-{3B945C3C-54F3-1058-611C-49C044BC5E90}" dt="2021-05-12T06:13:28.543" v="16" actId="20577"/>
        <pc:sldMkLst>
          <pc:docMk/>
          <pc:sldMk cId="109857222" sldId="256"/>
        </pc:sldMkLst>
        <pc:spChg chg="mod">
          <ac:chgData name="Hani, Natalie Nader" userId="S::nnh2@hood.edu::c1c36e27-c06c-4310-abf3-c804e5713329" providerId="AD" clId="Web-{3B945C3C-54F3-1058-611C-49C044BC5E90}" dt="2021-05-12T06:13:28.543" v="16" actId="20577"/>
          <ac:spMkLst>
            <pc:docMk/>
            <pc:sldMk cId="109857222" sldId="256"/>
            <ac:spMk id="17" creationId="{36828FA6-2A80-49F4-9D1B-DDEDCF1ED970}"/>
          </ac:spMkLst>
        </pc:spChg>
      </pc:sldChg>
    </pc:docChg>
  </pc:docChgLst>
  <pc:docChgLst>
    <pc:chgData clId="Web-{BB12A599-6402-7899-D0C0-E4208CE3F2E5}"/>
    <pc:docChg chg="modSld">
      <pc:chgData name="" userId="" providerId="" clId="Web-{BB12A599-6402-7899-D0C0-E4208CE3F2E5}" dt="2021-05-19T23:15:15.745" v="2" actId="20577"/>
      <pc:docMkLst>
        <pc:docMk/>
      </pc:docMkLst>
      <pc:sldChg chg="modSp">
        <pc:chgData name="" userId="" providerId="" clId="Web-{BB12A599-6402-7899-D0C0-E4208CE3F2E5}" dt="2021-05-19T23:15:15.745" v="2" actId="20577"/>
        <pc:sldMkLst>
          <pc:docMk/>
          <pc:sldMk cId="109857222" sldId="256"/>
        </pc:sldMkLst>
        <pc:spChg chg="mod">
          <ac:chgData name="" userId="" providerId="" clId="Web-{BB12A599-6402-7899-D0C0-E4208CE3F2E5}" dt="2021-05-19T23:15:15.745" v="2" actId="20577"/>
          <ac:spMkLst>
            <pc:docMk/>
            <pc:sldMk cId="109857222" sldId="256"/>
            <ac:spMk id="17" creationId="{36828FA6-2A80-49F4-9D1B-DDEDCF1ED970}"/>
          </ac:spMkLst>
        </pc:spChg>
      </pc:sldChg>
    </pc:docChg>
  </pc:docChgLst>
  <pc:docChgLst>
    <pc:chgData name="Chacon Juan Pablo" userId="S::jc34@hood.edu::0ef7fbbc-e6fa-4634-b228-cff968748fcd" providerId="AD" clId="Web-{29170ABD-4762-8F7E-62EE-2C3C7ECE2378}"/>
    <pc:docChg chg="delSld modSld">
      <pc:chgData name="Chacon Juan Pablo" userId="S::jc34@hood.edu::0ef7fbbc-e6fa-4634-b228-cff968748fcd" providerId="AD" clId="Web-{29170ABD-4762-8F7E-62EE-2C3C7ECE2378}" dt="2021-05-18T21:19:25.768" v="467"/>
      <pc:docMkLst>
        <pc:docMk/>
      </pc:docMkLst>
      <pc:sldChg chg="del">
        <pc:chgData name="Chacon Juan Pablo" userId="S::jc34@hood.edu::0ef7fbbc-e6fa-4634-b228-cff968748fcd" providerId="AD" clId="Web-{29170ABD-4762-8F7E-62EE-2C3C7ECE2378}" dt="2021-05-18T21:19:25.768" v="467"/>
        <pc:sldMkLst>
          <pc:docMk/>
          <pc:sldMk cId="3324515439" sldId="261"/>
        </pc:sldMkLst>
      </pc:sldChg>
      <pc:sldChg chg="del">
        <pc:chgData name="Chacon Juan Pablo" userId="S::jc34@hood.edu::0ef7fbbc-e6fa-4634-b228-cff968748fcd" providerId="AD" clId="Web-{29170ABD-4762-8F7E-62EE-2C3C7ECE2378}" dt="2021-05-18T20:18:59.752" v="54"/>
        <pc:sldMkLst>
          <pc:docMk/>
          <pc:sldMk cId="321665218" sldId="264"/>
        </pc:sldMkLst>
      </pc:sldChg>
      <pc:sldChg chg="delSp modSp mod modClrScheme chgLayout">
        <pc:chgData name="Chacon Juan Pablo" userId="S::jc34@hood.edu::0ef7fbbc-e6fa-4634-b228-cff968748fcd" providerId="AD" clId="Web-{29170ABD-4762-8F7E-62EE-2C3C7ECE2378}" dt="2021-05-18T20:50:42.059" v="466" actId="20577"/>
        <pc:sldMkLst>
          <pc:docMk/>
          <pc:sldMk cId="638172021" sldId="266"/>
        </pc:sldMkLst>
        <pc:spChg chg="mod ord">
          <ac:chgData name="Chacon Juan Pablo" userId="S::jc34@hood.edu::0ef7fbbc-e6fa-4634-b228-cff968748fcd" providerId="AD" clId="Web-{29170ABD-4762-8F7E-62EE-2C3C7ECE2378}" dt="2021-05-18T20:23:02.898" v="93"/>
          <ac:spMkLst>
            <pc:docMk/>
            <pc:sldMk cId="638172021" sldId="266"/>
            <ac:spMk id="2" creationId="{578770DE-D429-4A02-96F9-68723D4D4E34}"/>
          </ac:spMkLst>
        </pc:spChg>
        <pc:spChg chg="mod ord">
          <ac:chgData name="Chacon Juan Pablo" userId="S::jc34@hood.edu::0ef7fbbc-e6fa-4634-b228-cff968748fcd" providerId="AD" clId="Web-{29170ABD-4762-8F7E-62EE-2C3C7ECE2378}" dt="2021-05-18T20:23:02.898" v="93"/>
          <ac:spMkLst>
            <pc:docMk/>
            <pc:sldMk cId="638172021" sldId="266"/>
            <ac:spMk id="4" creationId="{69E5D6FB-554A-4FEC-83FF-F211AD7637B2}"/>
          </ac:spMkLst>
        </pc:spChg>
        <pc:spChg chg="del mod ord">
          <ac:chgData name="Chacon Juan Pablo" userId="S::jc34@hood.edu::0ef7fbbc-e6fa-4634-b228-cff968748fcd" providerId="AD" clId="Web-{29170ABD-4762-8F7E-62EE-2C3C7ECE2378}" dt="2021-05-18T20:23:08.320" v="95"/>
          <ac:spMkLst>
            <pc:docMk/>
            <pc:sldMk cId="638172021" sldId="266"/>
            <ac:spMk id="7" creationId="{8CEACEDB-BA78-4ABD-9069-E3EB24209385}"/>
          </ac:spMkLst>
        </pc:spChg>
        <pc:spChg chg="mod ord">
          <ac:chgData name="Chacon Juan Pablo" userId="S::jc34@hood.edu::0ef7fbbc-e6fa-4634-b228-cff968748fcd" providerId="AD" clId="Web-{29170ABD-4762-8F7E-62EE-2C3C7ECE2378}" dt="2021-05-18T20:50:42.059" v="466" actId="20577"/>
          <ac:spMkLst>
            <pc:docMk/>
            <pc:sldMk cId="638172021" sldId="266"/>
            <ac:spMk id="8" creationId="{B05794AE-596E-40FB-98B1-6F9C90C418DA}"/>
          </ac:spMkLst>
        </pc:spChg>
        <pc:spChg chg="del mod ord">
          <ac:chgData name="Chacon Juan Pablo" userId="S::jc34@hood.edu::0ef7fbbc-e6fa-4634-b228-cff968748fcd" providerId="AD" clId="Web-{29170ABD-4762-8F7E-62EE-2C3C7ECE2378}" dt="2021-05-18T20:23:11.398" v="96"/>
          <ac:spMkLst>
            <pc:docMk/>
            <pc:sldMk cId="638172021" sldId="266"/>
            <ac:spMk id="9" creationId="{73E1E1A0-47F1-4BC9-9027-DC68635813CC}"/>
          </ac:spMkLst>
        </pc:spChg>
        <pc:spChg chg="mod ord">
          <ac:chgData name="Chacon Juan Pablo" userId="S::jc34@hood.edu::0ef7fbbc-e6fa-4634-b228-cff968748fcd" providerId="AD" clId="Web-{29170ABD-4762-8F7E-62EE-2C3C7ECE2378}" dt="2021-05-18T20:23:02.898" v="93"/>
          <ac:spMkLst>
            <pc:docMk/>
            <pc:sldMk cId="638172021" sldId="266"/>
            <ac:spMk id="10" creationId="{C8DF18E3-60EA-4F7D-BE1E-77185C431128}"/>
          </ac:spMkLst>
        </pc:spChg>
      </pc:sldChg>
      <pc:sldChg chg="modSp">
        <pc:chgData name="Chacon Juan Pablo" userId="S::jc34@hood.edu::0ef7fbbc-e6fa-4634-b228-cff968748fcd" providerId="AD" clId="Web-{29170ABD-4762-8F7E-62EE-2C3C7ECE2378}" dt="2021-05-18T20:12:51.400" v="53"/>
        <pc:sldMkLst>
          <pc:docMk/>
          <pc:sldMk cId="2102076073" sldId="267"/>
        </pc:sldMkLst>
        <pc:graphicFrameChg chg="mod modGraphic">
          <ac:chgData name="Chacon Juan Pablo" userId="S::jc34@hood.edu::0ef7fbbc-e6fa-4634-b228-cff968748fcd" providerId="AD" clId="Web-{29170ABD-4762-8F7E-62EE-2C3C7ECE2378}" dt="2021-05-18T20:12:51.400" v="53"/>
          <ac:graphicFrameMkLst>
            <pc:docMk/>
            <pc:sldMk cId="2102076073" sldId="267"/>
            <ac:graphicFrameMk id="9" creationId="{9841BA64-F078-4276-9A2F-25DD80816F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6F7D1-2ADE-46AD-A073-CED8697F207A}" type="datetimeFigureOut">
              <a:rPr lang="en-US"/>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C725F-6542-46F7-B281-F1B6B3532ACB}" type="slidenum">
              <a:rPr lang="en-US"/>
              <a:t>‹#›</a:t>
            </a:fld>
            <a:endParaRPr lang="en-US"/>
          </a:p>
        </p:txBody>
      </p:sp>
    </p:spTree>
    <p:extLst>
      <p:ext uri="{BB962C8B-B14F-4D97-AF65-F5344CB8AC3E}">
        <p14:creationId xmlns:p14="http://schemas.microsoft.com/office/powerpoint/2010/main" val="4933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45C725F-6542-46F7-B281-F1B6B3532ACB}" type="slidenum">
              <a:rPr lang="en-US"/>
              <a:t>2</a:t>
            </a:fld>
            <a:endParaRPr lang="en-US"/>
          </a:p>
        </p:txBody>
      </p:sp>
    </p:spTree>
    <p:extLst>
      <p:ext uri="{BB962C8B-B14F-4D97-AF65-F5344CB8AC3E}">
        <p14:creationId xmlns:p14="http://schemas.microsoft.com/office/powerpoint/2010/main" val="1422423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 : We used it for data analysis because it is an environment that has </a:t>
            </a:r>
          </a:p>
          <a:p>
            <a:pPr marL="285750" indent="-285750">
              <a:buFont typeface="Symbol"/>
              <a:buChar char="•"/>
            </a:pPr>
            <a:r>
              <a:rPr lang="en-US"/>
              <a:t>an effective data handling and storage facility,</a:t>
            </a:r>
          </a:p>
          <a:p>
            <a:pPr marL="285750" indent="-285750">
              <a:buFont typeface="Symbol"/>
              <a:buChar char="•"/>
            </a:pPr>
            <a:r>
              <a:rPr lang="en-US"/>
              <a:t>a suite of operators for calculations on arrays, in particular matrices,</a:t>
            </a:r>
          </a:p>
          <a:p>
            <a:pPr marL="285750" indent="-285750">
              <a:buFont typeface="Symbol"/>
              <a:buChar char="•"/>
            </a:pPr>
            <a:r>
              <a:rPr lang="en-US"/>
              <a:t>a large, coherent, integrated collection of intermediate tools for data analysis,</a:t>
            </a:r>
          </a:p>
          <a:p>
            <a:pPr marL="285750" indent="-285750">
              <a:buFont typeface="Symbol"/>
              <a:buChar char="•"/>
            </a:pPr>
            <a:r>
              <a:rPr lang="en-US"/>
              <a:t>graphical facilities for data analysis and display either on-screen or on hardcopy, and</a:t>
            </a:r>
          </a:p>
          <a:p>
            <a:pPr marL="285750" indent="-285750">
              <a:buFont typeface="Symbol"/>
              <a:buChar char="•"/>
            </a:pPr>
            <a:r>
              <a:rPr lang="en-US"/>
              <a:t>a well-developed, simple and effective programming language which includes conditionals, loops, user-defined recursive functions and input and output facilities.</a:t>
            </a:r>
          </a:p>
          <a:p>
            <a:endParaRPr lang="en-US">
              <a:cs typeface="Calibri"/>
            </a:endParaRPr>
          </a:p>
        </p:txBody>
      </p:sp>
      <p:sp>
        <p:nvSpPr>
          <p:cNvPr id="4" name="Slide Number Placeholder 3"/>
          <p:cNvSpPr>
            <a:spLocks noGrp="1"/>
          </p:cNvSpPr>
          <p:nvPr>
            <p:ph type="sldNum" sz="quarter" idx="5"/>
          </p:nvPr>
        </p:nvSpPr>
        <p:spPr/>
        <p:txBody>
          <a:bodyPr/>
          <a:lstStyle/>
          <a:p>
            <a:fld id="{445C725F-6542-46F7-B281-F1B6B3532ACB}" type="slidenum">
              <a:rPr lang="en-US"/>
              <a:t>4</a:t>
            </a:fld>
            <a:endParaRPr lang="en-US"/>
          </a:p>
        </p:txBody>
      </p:sp>
    </p:spTree>
    <p:extLst>
      <p:ext uri="{BB962C8B-B14F-4D97-AF65-F5344CB8AC3E}">
        <p14:creationId xmlns:p14="http://schemas.microsoft.com/office/powerpoint/2010/main" val="346582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b="1"/>
              <a:t>We worked well as a team together to communicate effectively to distribute work evenly and accomplish our goals.</a:t>
            </a:r>
            <a:endParaRPr lang="en-US"/>
          </a:p>
          <a:p>
            <a:pPr>
              <a:buFont typeface="Arial"/>
              <a:buChar char="•"/>
            </a:pPr>
            <a:r>
              <a:rPr lang="en-US"/>
              <a:t>Our goal is researching and developing data analytics to study our research topic. We used specific data handling the number of cases specifically in the United States that are entangled with the issues of overcrowding, separation of gender, extended stays after sentencing, and specific criminal charges. We were well equipped to provide the necessary data analysis infrastructure for anyone to easily fuse and summarize as well as visualize vast amounts of disparate data. We offered a basic statistical analysis and measurements of the data to provide a clear understanding of the subject our research is based upon to demonstrate that our research project was successful in developing a sound data analysis infrastructure. The report will present the purpose of the research, the means and methods used to gather data, the means and methods used to analyze the data, and the conclusions drawn from our analysis.</a:t>
            </a:r>
          </a:p>
          <a:p>
            <a:pPr marL="285750" indent="-285750">
              <a:buFont typeface="Arial"/>
              <a:buChar char="•"/>
            </a:pPr>
            <a:r>
              <a:rPr lang="en-US"/>
              <a:t>Github: </a:t>
            </a:r>
            <a:r>
              <a:rPr lang="en-US" err="1"/>
              <a:t>Github</a:t>
            </a:r>
            <a:r>
              <a:rPr lang="en-US"/>
              <a:t> is a code hosting platform for version control and collaboration. It lets users and others work together on projects. By having a collective interactive dashboard through </a:t>
            </a:r>
            <a:r>
              <a:rPr lang="en-US" err="1"/>
              <a:t>Github</a:t>
            </a:r>
            <a:r>
              <a:rPr lang="en-US"/>
              <a:t> the team was able to stay organized and actively provide input on different areas of the project such as datasets, source code, and visual representation of our findings.</a:t>
            </a:r>
          </a:p>
          <a:p>
            <a:endParaRPr lang="en-US">
              <a:cs typeface="Calibri"/>
            </a:endParaRPr>
          </a:p>
        </p:txBody>
      </p:sp>
      <p:sp>
        <p:nvSpPr>
          <p:cNvPr id="4" name="Slide Number Placeholder 3"/>
          <p:cNvSpPr>
            <a:spLocks noGrp="1"/>
          </p:cNvSpPr>
          <p:nvPr>
            <p:ph type="sldNum" sz="quarter" idx="5"/>
          </p:nvPr>
        </p:nvSpPr>
        <p:spPr/>
        <p:txBody>
          <a:bodyPr/>
          <a:lstStyle/>
          <a:p>
            <a:fld id="{445C725F-6542-46F7-B281-F1B6B3532ACB}" type="slidenum">
              <a:rPr lang="en-US"/>
              <a:t>5</a:t>
            </a:fld>
            <a:endParaRPr lang="en-US"/>
          </a:p>
        </p:txBody>
      </p:sp>
    </p:spTree>
    <p:extLst>
      <p:ext uri="{BB962C8B-B14F-4D97-AF65-F5344CB8AC3E}">
        <p14:creationId xmlns:p14="http://schemas.microsoft.com/office/powerpoint/2010/main" val="688140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45C725F-6542-46F7-B281-F1B6B3532ACB}" type="slidenum">
              <a:rPr lang="en-US"/>
              <a:t>7</a:t>
            </a:fld>
            <a:endParaRPr lang="en-US"/>
          </a:p>
        </p:txBody>
      </p:sp>
    </p:spTree>
    <p:extLst>
      <p:ext uri="{BB962C8B-B14F-4D97-AF65-F5344CB8AC3E}">
        <p14:creationId xmlns:p14="http://schemas.microsoft.com/office/powerpoint/2010/main" val="1890360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5/19/2021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4977346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5/19/2021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093453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5/19/2021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464073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5/19/2021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30033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5/19/2021</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7175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5/19/2021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162670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5/19/2021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513968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5/19/2021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266547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5/19/2021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898330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5/19/2021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386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5/19/2021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22275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5/19/2021</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341480270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52" r:id="rId5"/>
    <p:sldLayoutId id="2147483757" r:id="rId6"/>
    <p:sldLayoutId id="2147483753" r:id="rId7"/>
    <p:sldLayoutId id="2147483754" r:id="rId8"/>
    <p:sldLayoutId id="2147483755" r:id="rId9"/>
    <p:sldLayoutId id="2147483756" r:id="rId10"/>
    <p:sldLayoutId id="2147483758" r:id="rId11"/>
  </p:sldLayoutIdLst>
  <p:hf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b19@hood.edu" TargetMode="External"/><Relationship Id="rId7" Type="http://schemas.openxmlformats.org/officeDocument/2006/relationships/hyperlink" Target="mailto:jw30@hood.edu"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mailto:lmt18@hood.edu" TargetMode="External"/><Relationship Id="rId5" Type="http://schemas.openxmlformats.org/officeDocument/2006/relationships/hyperlink" Target="mailto:nnh2@hood.edu" TargetMode="External"/><Relationship Id="rId4" Type="http://schemas.openxmlformats.org/officeDocument/2006/relationships/hyperlink" Target="mailto:jc34@hood.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3F13AAF-525E-4953-A67E-7B34FDB4D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721" y="4447631"/>
            <a:ext cx="5700953" cy="2394618"/>
          </a:xfrm>
        </p:spPr>
        <p:txBody>
          <a:bodyPr vert="horz" lIns="91440" tIns="45720" rIns="91440" bIns="45720" rtlCol="0" anchor="ctr" anchorCtr="0">
            <a:noAutofit/>
          </a:bodyPr>
          <a:lstStyle/>
          <a:p>
            <a:pPr>
              <a:lnSpc>
                <a:spcPct val="90000"/>
              </a:lnSpc>
            </a:pPr>
            <a:r>
              <a:rPr lang="en-US" sz="2400" b="1">
                <a:latin typeface="Times New Roman"/>
                <a:ea typeface="+mj-lt"/>
                <a:cs typeface="+mj-lt"/>
              </a:rPr>
              <a:t>An In-Depth Analysis with Visual Representation of the Criminal Justice Systems throughout the United States</a:t>
            </a:r>
            <a:br>
              <a:rPr lang="en-US" sz="1400">
                <a:latin typeface="Times New Roman"/>
                <a:ea typeface="+mj-lt"/>
                <a:cs typeface="+mj-lt"/>
              </a:rPr>
            </a:br>
            <a:endParaRPr lang="en-US" sz="1400">
              <a:latin typeface="Times New Roman"/>
              <a:cs typeface="Calibri Light"/>
            </a:endParaRPr>
          </a:p>
          <a:p>
            <a:pPr>
              <a:lnSpc>
                <a:spcPct val="90000"/>
              </a:lnSpc>
            </a:pPr>
            <a:endParaRPr lang="en-US" sz="1400">
              <a:latin typeface="Times New Roman"/>
              <a:cs typeface="Calibri Light"/>
            </a:endParaRPr>
          </a:p>
        </p:txBody>
      </p:sp>
      <p:pic>
        <p:nvPicPr>
          <p:cNvPr id="15" name="Picture 2">
            <a:extLst>
              <a:ext uri="{FF2B5EF4-FFF2-40B4-BE49-F238E27FC236}">
                <a16:creationId xmlns:a16="http://schemas.microsoft.com/office/drawing/2014/main" id="{025864FD-A98F-48AC-B932-644914EACF8A}"/>
              </a:ext>
            </a:extLst>
          </p:cNvPr>
          <p:cNvPicPr>
            <a:picLocks noChangeAspect="1"/>
          </p:cNvPicPr>
          <p:nvPr/>
        </p:nvPicPr>
        <p:blipFill rotWithShape="1">
          <a:blip r:embed="rId2"/>
          <a:srcRect t="39135" r="-2" b="14290"/>
          <a:stretch/>
        </p:blipFill>
        <p:spPr>
          <a:xfrm>
            <a:off x="20" y="10"/>
            <a:ext cx="12191977" cy="4014777"/>
          </a:xfrm>
          <a:prstGeom prst="rect">
            <a:avLst/>
          </a:prstGeom>
        </p:spPr>
      </p:pic>
      <p:cxnSp>
        <p:nvCxnSpPr>
          <p:cNvPr id="16"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63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6828FA6-2A80-49F4-9D1B-DDEDCF1ED970}"/>
              </a:ext>
            </a:extLst>
          </p:cNvPr>
          <p:cNvSpPr txBox="1"/>
          <p:nvPr/>
        </p:nvSpPr>
        <p:spPr>
          <a:xfrm>
            <a:off x="7170821" y="4018547"/>
            <a:ext cx="4628147" cy="41088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ct val="0"/>
              </a:spcBef>
            </a:pPr>
            <a:r>
              <a:rPr lang="en-US" b="1">
                <a:latin typeface="Times New Roman"/>
                <a:cs typeface="Times New Roman"/>
              </a:rPr>
              <a:t>Data Analysis Team</a:t>
            </a:r>
            <a:endParaRPr lang="en-US">
              <a:latin typeface="Times New Roman"/>
              <a:cs typeface="Times New Roman"/>
            </a:endParaRPr>
          </a:p>
          <a:p>
            <a:pPr algn="ctr">
              <a:lnSpc>
                <a:spcPct val="90000"/>
              </a:lnSpc>
              <a:spcBef>
                <a:spcPct val="0"/>
              </a:spcBef>
            </a:pPr>
            <a:r>
              <a:rPr lang="en-US" b="1">
                <a:latin typeface="Times New Roman"/>
                <a:cs typeface="Times New Roman"/>
              </a:rPr>
              <a:t>Final Project Report</a:t>
            </a:r>
            <a:br>
              <a:rPr lang="en-US" b="1">
                <a:latin typeface="Times New Roman"/>
                <a:cs typeface="Times New Roman"/>
              </a:rPr>
            </a:br>
            <a:endParaRPr lang="en-US">
              <a:latin typeface="Times New Roman"/>
              <a:ea typeface="+mn-lt"/>
              <a:cs typeface="+mn-lt"/>
            </a:endParaRPr>
          </a:p>
          <a:p>
            <a:pPr algn="ctr">
              <a:lnSpc>
                <a:spcPct val="90000"/>
              </a:lnSpc>
              <a:spcBef>
                <a:spcPct val="0"/>
              </a:spcBef>
            </a:pPr>
            <a:r>
              <a:rPr lang="en-US">
                <a:latin typeface="Times New Roman"/>
                <a:cs typeface="Times New Roman"/>
              </a:rPr>
              <a:t>5/14/2021</a:t>
            </a:r>
            <a:endParaRPr lang="en-US">
              <a:latin typeface="Times New Roman"/>
              <a:ea typeface="+mn-lt"/>
              <a:cs typeface="+mn-lt"/>
            </a:endParaRPr>
          </a:p>
          <a:p>
            <a:pPr algn="ctr">
              <a:lnSpc>
                <a:spcPct val="90000"/>
              </a:lnSpc>
              <a:spcBef>
                <a:spcPct val="0"/>
              </a:spcBef>
            </a:pPr>
            <a:r>
              <a:rPr lang="en-US">
                <a:latin typeface="Times New Roman"/>
                <a:cs typeface="Times New Roman"/>
              </a:rPr>
              <a:t>Spring 2021</a:t>
            </a:r>
            <a:endParaRPr lang="en-US">
              <a:latin typeface="Times New Roman"/>
              <a:ea typeface="+mn-lt"/>
              <a:cs typeface="+mn-lt"/>
            </a:endParaRPr>
          </a:p>
          <a:p>
            <a:pPr algn="ctr">
              <a:lnSpc>
                <a:spcPct val="90000"/>
              </a:lnSpc>
              <a:spcBef>
                <a:spcPct val="0"/>
              </a:spcBef>
            </a:pPr>
            <a:endParaRPr lang="en-US">
              <a:latin typeface="Times New Roman"/>
              <a:ea typeface="+mn-lt"/>
              <a:cs typeface="+mn-lt"/>
            </a:endParaRPr>
          </a:p>
          <a:p>
            <a:pPr algn="ctr">
              <a:lnSpc>
                <a:spcPct val="90000"/>
              </a:lnSpc>
              <a:spcBef>
                <a:spcPct val="0"/>
              </a:spcBef>
            </a:pPr>
            <a:r>
              <a:rPr lang="en-US">
                <a:latin typeface="Times New Roman"/>
                <a:cs typeface="Times New Roman"/>
              </a:rPr>
              <a:t>Alex Blank </a:t>
            </a:r>
            <a:r>
              <a:rPr lang="en-US">
                <a:latin typeface="Times New Roman"/>
                <a:cs typeface="Times New Roman"/>
                <a:hlinkClick r:id="rId3"/>
              </a:rPr>
              <a:t>adb19@hood.edu</a:t>
            </a:r>
            <a:endParaRPr lang="en-US"/>
          </a:p>
          <a:p>
            <a:pPr algn="ctr">
              <a:lnSpc>
                <a:spcPct val="90000"/>
              </a:lnSpc>
              <a:spcBef>
                <a:spcPct val="0"/>
              </a:spcBef>
            </a:pPr>
            <a:r>
              <a:rPr lang="en-US">
                <a:latin typeface="Times New Roman"/>
                <a:cs typeface="Times New Roman"/>
              </a:rPr>
              <a:t>Juan Pablo Chacon </a:t>
            </a:r>
            <a:r>
              <a:rPr lang="en-US">
                <a:latin typeface="Times New Roman"/>
                <a:cs typeface="Times New Roman"/>
                <a:hlinkClick r:id="rId4"/>
              </a:rPr>
              <a:t>jc34@hood.edu</a:t>
            </a:r>
            <a:endParaRPr lang="en-US"/>
          </a:p>
          <a:p>
            <a:pPr algn="ctr">
              <a:lnSpc>
                <a:spcPct val="90000"/>
              </a:lnSpc>
              <a:spcBef>
                <a:spcPct val="0"/>
              </a:spcBef>
            </a:pPr>
            <a:r>
              <a:rPr lang="en-US">
                <a:latin typeface="Times New Roman"/>
                <a:cs typeface="Times New Roman"/>
              </a:rPr>
              <a:t>Natalie Hani </a:t>
            </a:r>
            <a:r>
              <a:rPr lang="en-US">
                <a:latin typeface="Times New Roman"/>
                <a:cs typeface="Times New Roman"/>
                <a:hlinkClick r:id="rId5"/>
              </a:rPr>
              <a:t>nnh2@hood.edu</a:t>
            </a:r>
            <a:endParaRPr lang="en-US"/>
          </a:p>
          <a:p>
            <a:pPr algn="ctr">
              <a:lnSpc>
                <a:spcPct val="90000"/>
              </a:lnSpc>
              <a:spcBef>
                <a:spcPct val="0"/>
              </a:spcBef>
            </a:pPr>
            <a:r>
              <a:rPr lang="en-US">
                <a:latin typeface="Times New Roman"/>
                <a:cs typeface="Times New Roman"/>
              </a:rPr>
              <a:t>Lauren Thompson </a:t>
            </a:r>
            <a:r>
              <a:rPr lang="en-US">
                <a:latin typeface="Times New Roman"/>
                <a:cs typeface="Times New Roman"/>
                <a:hlinkClick r:id="rId6"/>
              </a:rPr>
              <a:t>lmt18@hood.edu</a:t>
            </a:r>
            <a:endParaRPr lang="en-US"/>
          </a:p>
          <a:p>
            <a:pPr algn="ctr">
              <a:lnSpc>
                <a:spcPct val="90000"/>
              </a:lnSpc>
              <a:spcBef>
                <a:spcPct val="0"/>
              </a:spcBef>
            </a:pPr>
            <a:r>
              <a:rPr lang="en-US">
                <a:latin typeface="Times New Roman"/>
                <a:ea typeface="+mn-lt"/>
                <a:cs typeface="Times New Roman"/>
              </a:rPr>
              <a:t>Jonathan Wallace </a:t>
            </a:r>
            <a:r>
              <a:rPr lang="en-US">
                <a:latin typeface="Times New Roman"/>
                <a:ea typeface="+mn-lt"/>
                <a:cs typeface="Times New Roman"/>
                <a:hlinkClick r:id="rId7"/>
              </a:rPr>
              <a:t>jw30@hood.edu</a:t>
            </a:r>
            <a:endParaRPr lang="en-US"/>
          </a:p>
          <a:p>
            <a:pPr algn="ctr">
              <a:lnSpc>
                <a:spcPct val="90000"/>
              </a:lnSpc>
              <a:spcBef>
                <a:spcPct val="0"/>
              </a:spcBef>
            </a:pPr>
            <a:endParaRPr lang="en-US">
              <a:latin typeface="Times New Roman"/>
              <a:ea typeface="+mn-lt"/>
              <a:cs typeface="Times New Roman"/>
            </a:endParaRPr>
          </a:p>
          <a:p>
            <a:pPr algn="ctr">
              <a:lnSpc>
                <a:spcPct val="90000"/>
              </a:lnSpc>
              <a:spcBef>
                <a:spcPct val="0"/>
              </a:spcBef>
            </a:pPr>
            <a:endParaRPr lang="en-US">
              <a:latin typeface="Times New Roman"/>
              <a:ea typeface="+mn-lt"/>
              <a:cs typeface="Times New Roman"/>
            </a:endParaRPr>
          </a:p>
          <a:p>
            <a:pPr algn="ctr">
              <a:lnSpc>
                <a:spcPct val="90000"/>
              </a:lnSpc>
              <a:spcBef>
                <a:spcPct val="0"/>
              </a:spcBef>
            </a:pPr>
            <a:endParaRPr lang="en-US">
              <a:latin typeface="Times New Roman"/>
              <a:ea typeface="+mn-lt"/>
              <a:cs typeface="Times New Roman"/>
            </a:endParaRPr>
          </a:p>
          <a:p>
            <a:pPr algn="ctr">
              <a:lnSpc>
                <a:spcPct val="90000"/>
              </a:lnSpc>
              <a:spcBef>
                <a:spcPct val="0"/>
              </a:spcBef>
            </a:pPr>
            <a:endParaRPr lang="en-US">
              <a:ea typeface="+mn-lt"/>
              <a:cs typeface="+mn-lt"/>
            </a:endParaRPr>
          </a:p>
          <a:p>
            <a:pPr algn="l"/>
            <a:endParaRPr lang="en-US"/>
          </a:p>
        </p:txBody>
      </p:sp>
      <p:sp>
        <p:nvSpPr>
          <p:cNvPr id="3" name="Slide Number Placeholder 2">
            <a:extLst>
              <a:ext uri="{FF2B5EF4-FFF2-40B4-BE49-F238E27FC236}">
                <a16:creationId xmlns:a16="http://schemas.microsoft.com/office/drawing/2014/main" id="{079EBE67-C7BB-40A7-8404-DC0B5FDA6AE0}"/>
              </a:ext>
            </a:extLst>
          </p:cNvPr>
          <p:cNvSpPr>
            <a:spLocks noGrp="1"/>
          </p:cNvSpPr>
          <p:nvPr>
            <p:ph type="sldNum" sz="quarter" idx="12"/>
          </p:nvPr>
        </p:nvSpPr>
        <p:spPr/>
        <p:txBody>
          <a:bodyPr/>
          <a:lstStyle/>
          <a:p>
            <a:fld id="{FF2BD96E-3838-45D2-9031-D3AF67C920A5}"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7CA3-0897-4F63-A6CD-F28F869A5B78}"/>
              </a:ext>
            </a:extLst>
          </p:cNvPr>
          <p:cNvSpPr>
            <a:spLocks noGrp="1"/>
          </p:cNvSpPr>
          <p:nvPr>
            <p:ph type="title"/>
          </p:nvPr>
        </p:nvSpPr>
        <p:spPr/>
        <p:txBody>
          <a:bodyPr/>
          <a:lstStyle/>
          <a:p>
            <a:r>
              <a:rPr lang="en-US"/>
              <a:t>The Project</a:t>
            </a:r>
          </a:p>
        </p:txBody>
      </p:sp>
      <p:sp>
        <p:nvSpPr>
          <p:cNvPr id="3" name="Content Placeholder 2">
            <a:extLst>
              <a:ext uri="{FF2B5EF4-FFF2-40B4-BE49-F238E27FC236}">
                <a16:creationId xmlns:a16="http://schemas.microsoft.com/office/drawing/2014/main" id="{7396C3EA-C221-4561-83E2-8D397B764EDB}"/>
              </a:ext>
            </a:extLst>
          </p:cNvPr>
          <p:cNvSpPr>
            <a:spLocks noGrp="1"/>
          </p:cNvSpPr>
          <p:nvPr>
            <p:ph idx="1"/>
          </p:nvPr>
        </p:nvSpPr>
        <p:spPr/>
        <p:txBody>
          <a:bodyPr vert="horz" lIns="91440" tIns="45720" rIns="91440" bIns="45720" rtlCol="0" anchor="t">
            <a:normAutofit fontScale="70000" lnSpcReduction="20000"/>
          </a:bodyPr>
          <a:lstStyle/>
          <a:p>
            <a:pPr marL="359410" indent="-359410">
              <a:buFont typeface="Arial" panose="05000000000000000000" pitchFamily="2" charset="2"/>
              <a:buChar char="•"/>
            </a:pPr>
            <a:r>
              <a:rPr lang="en-US" b="1">
                <a:solidFill>
                  <a:srgbClr val="000000"/>
                </a:solidFill>
                <a:ea typeface="+mn-lt"/>
                <a:cs typeface="+mn-lt"/>
              </a:rPr>
              <a:t>Problem</a:t>
            </a:r>
            <a:r>
              <a:rPr lang="en-US">
                <a:solidFill>
                  <a:srgbClr val="000000"/>
                </a:solidFill>
                <a:ea typeface="+mn-lt"/>
                <a:cs typeface="+mn-lt"/>
              </a:rPr>
              <a:t>: The problem that we are faced with is the overabundance and high data volume of incarceration-related data. </a:t>
            </a:r>
          </a:p>
          <a:p>
            <a:pPr marL="359410" indent="-359410">
              <a:buFont typeface="Arial" panose="05000000000000000000" pitchFamily="2" charset="2"/>
              <a:buChar char="•"/>
            </a:pPr>
            <a:r>
              <a:rPr lang="en-US" b="1">
                <a:solidFill>
                  <a:srgbClr val="000000"/>
                </a:solidFill>
                <a:ea typeface="+mn-lt"/>
                <a:cs typeface="+mn-lt"/>
              </a:rPr>
              <a:t>Goal</a:t>
            </a:r>
            <a:r>
              <a:rPr lang="en-US">
                <a:solidFill>
                  <a:srgbClr val="000000"/>
                </a:solidFill>
                <a:ea typeface="+mn-lt"/>
                <a:cs typeface="+mn-lt"/>
              </a:rPr>
              <a:t>: Our goal is to analyze and visualize the large volume of data focusing on specific aspects, issues, and characteristics of the prison system.</a:t>
            </a:r>
          </a:p>
          <a:p>
            <a:pPr marL="359410" indent="-359410">
              <a:buFont typeface="Arial" panose="05000000000000000000" pitchFamily="2" charset="2"/>
              <a:buChar char="•"/>
            </a:pPr>
            <a:r>
              <a:rPr lang="en-US" b="1">
                <a:solidFill>
                  <a:srgbClr val="000000"/>
                </a:solidFill>
                <a:ea typeface="+mn-lt"/>
                <a:cs typeface="+mn-lt"/>
              </a:rPr>
              <a:t>Research Issues</a:t>
            </a:r>
            <a:r>
              <a:rPr lang="en-US">
                <a:solidFill>
                  <a:srgbClr val="000000"/>
                </a:solidFill>
                <a:ea typeface="+mn-lt"/>
                <a:cs typeface="+mn-lt"/>
              </a:rPr>
              <a:t>: </a:t>
            </a:r>
            <a:endParaRPr lang="en-US">
              <a:solidFill>
                <a:srgbClr val="000000">
                  <a:alpha val="60000"/>
                </a:srgbClr>
              </a:solidFill>
              <a:ea typeface="+mn-lt"/>
              <a:cs typeface="+mn-lt"/>
            </a:endParaRPr>
          </a:p>
          <a:p>
            <a:pPr marL="1079500" lvl="2" indent="-359410">
              <a:buFont typeface="Arial" panose="05000000000000000000" pitchFamily="2" charset="2"/>
              <a:buChar char="•"/>
            </a:pPr>
            <a:r>
              <a:rPr lang="en-US">
                <a:solidFill>
                  <a:srgbClr val="000000"/>
                </a:solidFill>
                <a:ea typeface="+mn-lt"/>
                <a:cs typeface="+mn-lt"/>
              </a:rPr>
              <a:t>Overcrowding in prisons</a:t>
            </a:r>
            <a:endParaRPr lang="en-US">
              <a:solidFill>
                <a:srgbClr val="000000">
                  <a:alpha val="60000"/>
                </a:srgbClr>
              </a:solidFill>
              <a:ea typeface="+mn-lt"/>
              <a:cs typeface="+mn-lt"/>
            </a:endParaRPr>
          </a:p>
          <a:p>
            <a:pPr marL="1079500" lvl="2" indent="-359410">
              <a:buFont typeface="Arial" panose="05000000000000000000" pitchFamily="2" charset="2"/>
              <a:buChar char="•"/>
            </a:pPr>
            <a:r>
              <a:rPr lang="en-US">
                <a:solidFill>
                  <a:srgbClr val="000000"/>
                </a:solidFill>
                <a:ea typeface="+mn-lt"/>
                <a:cs typeface="+mn-lt"/>
              </a:rPr>
              <a:t>Length</a:t>
            </a:r>
            <a:r>
              <a:rPr lang="en-US" i="0">
                <a:solidFill>
                  <a:srgbClr val="000000"/>
                </a:solidFill>
                <a:ea typeface="+mn-lt"/>
                <a:cs typeface="+mn-lt"/>
              </a:rPr>
              <a:t> of stay </a:t>
            </a:r>
            <a:r>
              <a:rPr lang="en-US">
                <a:solidFill>
                  <a:srgbClr val="000000"/>
                </a:solidFill>
                <a:ea typeface="+mn-lt"/>
                <a:cs typeface="+mn-lt"/>
              </a:rPr>
              <a:t>vs.</a:t>
            </a:r>
            <a:r>
              <a:rPr lang="en-US" i="0">
                <a:solidFill>
                  <a:srgbClr val="000000"/>
                </a:solidFill>
                <a:ea typeface="+mn-lt"/>
                <a:cs typeface="+mn-lt"/>
              </a:rPr>
              <a:t> sentence length</a:t>
            </a:r>
            <a:endParaRPr lang="en-US">
              <a:solidFill>
                <a:srgbClr val="000000">
                  <a:alpha val="60000"/>
                </a:srgbClr>
              </a:solidFill>
              <a:ea typeface="+mn-lt"/>
              <a:cs typeface="+mn-lt"/>
            </a:endParaRPr>
          </a:p>
          <a:p>
            <a:pPr marL="1079500" lvl="2" indent="-359410">
              <a:buFont typeface="Arial" panose="05000000000000000000" pitchFamily="2" charset="2"/>
              <a:buChar char="•"/>
            </a:pPr>
            <a:r>
              <a:rPr lang="en-US">
                <a:solidFill>
                  <a:srgbClr val="000000"/>
                </a:solidFill>
                <a:ea typeface="+mn-lt"/>
                <a:cs typeface="+mn-lt"/>
              </a:rPr>
              <a:t>Separation</a:t>
            </a:r>
            <a:r>
              <a:rPr lang="en-US" i="0">
                <a:solidFill>
                  <a:srgbClr val="000000"/>
                </a:solidFill>
                <a:ea typeface="+mn-lt"/>
                <a:cs typeface="+mn-lt"/>
              </a:rPr>
              <a:t> of gender</a:t>
            </a:r>
            <a:r>
              <a:rPr lang="en-US">
                <a:solidFill>
                  <a:srgbClr val="000000"/>
                </a:solidFill>
                <a:ea typeface="+mn-lt"/>
                <a:cs typeface="+mn-lt"/>
              </a:rPr>
              <a:t> </a:t>
            </a:r>
            <a:endParaRPr lang="en-US">
              <a:solidFill>
                <a:srgbClr val="000000">
                  <a:alpha val="60000"/>
                </a:srgbClr>
              </a:solidFill>
              <a:ea typeface="+mn-lt"/>
              <a:cs typeface="+mn-lt"/>
            </a:endParaRPr>
          </a:p>
          <a:p>
            <a:pPr marL="1079500" lvl="2" indent="-359410">
              <a:buFont typeface="Arial" panose="05000000000000000000" pitchFamily="2" charset="2"/>
              <a:buChar char="•"/>
            </a:pPr>
            <a:r>
              <a:rPr lang="en-US">
                <a:solidFill>
                  <a:srgbClr val="000000"/>
                </a:solidFill>
                <a:ea typeface="+mn-lt"/>
                <a:cs typeface="+mn-lt"/>
              </a:rPr>
              <a:t>Charges</a:t>
            </a:r>
            <a:r>
              <a:rPr lang="en-US" i="0">
                <a:solidFill>
                  <a:srgbClr val="000000"/>
                </a:solidFill>
                <a:ea typeface="+mn-lt"/>
                <a:cs typeface="+mn-lt"/>
              </a:rPr>
              <a:t> and their severity </a:t>
            </a:r>
            <a:endParaRPr lang="en-US" i="0">
              <a:solidFill>
                <a:srgbClr val="000000">
                  <a:alpha val="60000"/>
                </a:srgbClr>
              </a:solidFill>
              <a:ea typeface="+mn-lt"/>
              <a:cs typeface="+mn-lt"/>
            </a:endParaRPr>
          </a:p>
          <a:p>
            <a:pPr marL="359410" indent="-359410">
              <a:buFont typeface="Arial" panose="05000000000000000000" pitchFamily="2" charset="2"/>
              <a:buChar char="•"/>
            </a:pPr>
            <a:r>
              <a:rPr lang="en-US" b="1">
                <a:solidFill>
                  <a:srgbClr val="000000"/>
                </a:solidFill>
                <a:ea typeface="+mn-lt"/>
                <a:cs typeface="+mn-lt"/>
              </a:rPr>
              <a:t>Solution</a:t>
            </a:r>
            <a:r>
              <a:rPr lang="en-US">
                <a:solidFill>
                  <a:srgbClr val="000000"/>
                </a:solidFill>
                <a:ea typeface="+mn-lt"/>
                <a:cs typeface="+mn-lt"/>
              </a:rPr>
              <a:t>: Develop an interactive visualization dashboard enabling dynamic analysis of data, highlighting the issues that occur within the prison system. </a:t>
            </a:r>
            <a:endParaRPr lang="en-US">
              <a:solidFill>
                <a:srgbClr val="000000">
                  <a:alpha val="60000"/>
                </a:srgbClr>
              </a:solidFill>
              <a:ea typeface="+mn-lt"/>
              <a:cs typeface="+mn-lt"/>
            </a:endParaRPr>
          </a:p>
          <a:p>
            <a:pPr marL="359410" indent="-359410">
              <a:buFont typeface="Arial" panose="05000000000000000000" pitchFamily="2" charset="2"/>
              <a:buChar char="•"/>
            </a:pPr>
            <a:endParaRPr lang="en-US" i="0">
              <a:solidFill>
                <a:srgbClr val="000000">
                  <a:alpha val="60000"/>
                </a:srgbClr>
              </a:solidFill>
            </a:endParaRPr>
          </a:p>
        </p:txBody>
      </p:sp>
      <p:sp>
        <p:nvSpPr>
          <p:cNvPr id="4" name="Slide Number Placeholder 3">
            <a:extLst>
              <a:ext uri="{FF2B5EF4-FFF2-40B4-BE49-F238E27FC236}">
                <a16:creationId xmlns:a16="http://schemas.microsoft.com/office/drawing/2014/main" id="{F6F57885-1C64-4A2E-BFCA-D70D33CAC9D3}"/>
              </a:ext>
            </a:extLst>
          </p:cNvPr>
          <p:cNvSpPr>
            <a:spLocks noGrp="1"/>
          </p:cNvSpPr>
          <p:nvPr>
            <p:ph type="sldNum" sz="quarter" idx="12"/>
          </p:nvPr>
        </p:nvSpPr>
        <p:spPr/>
        <p:txBody>
          <a:bodyPr/>
          <a:lstStyle/>
          <a:p>
            <a:fld id="{FF2BD96E-3838-45D2-9031-D3AF67C920A5}" type="slidenum">
              <a:rPr lang="en-US" smtClean="0"/>
              <a:t>2</a:t>
            </a:fld>
            <a:endParaRPr lang="en-US"/>
          </a:p>
        </p:txBody>
      </p:sp>
    </p:spTree>
    <p:extLst>
      <p:ext uri="{BB962C8B-B14F-4D97-AF65-F5344CB8AC3E}">
        <p14:creationId xmlns:p14="http://schemas.microsoft.com/office/powerpoint/2010/main" val="30303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5BEF-6412-4566-8DFC-4FD526FE2F6F}"/>
              </a:ext>
            </a:extLst>
          </p:cNvPr>
          <p:cNvSpPr>
            <a:spLocks noGrp="1"/>
          </p:cNvSpPr>
          <p:nvPr>
            <p:ph type="title"/>
          </p:nvPr>
        </p:nvSpPr>
        <p:spPr/>
        <p:txBody>
          <a:bodyPr/>
          <a:lstStyle/>
          <a:p>
            <a:r>
              <a:rPr lang="en-US" b="1">
                <a:latin typeface="Times New Roman"/>
                <a:cs typeface="Times New Roman"/>
              </a:rPr>
              <a:t>Background &amp; Project Plan</a:t>
            </a:r>
            <a:endParaRPr lang="en-US" b="1"/>
          </a:p>
        </p:txBody>
      </p:sp>
      <p:sp>
        <p:nvSpPr>
          <p:cNvPr id="3" name="Content Placeholder 2">
            <a:extLst>
              <a:ext uri="{FF2B5EF4-FFF2-40B4-BE49-F238E27FC236}">
                <a16:creationId xmlns:a16="http://schemas.microsoft.com/office/drawing/2014/main" id="{4965FBC7-1031-4877-B32E-02DCC572D57D}"/>
              </a:ext>
            </a:extLst>
          </p:cNvPr>
          <p:cNvSpPr>
            <a:spLocks noGrp="1"/>
          </p:cNvSpPr>
          <p:nvPr>
            <p:ph idx="1"/>
          </p:nvPr>
        </p:nvSpPr>
        <p:spPr/>
        <p:txBody>
          <a:bodyPr vert="horz" lIns="91440" tIns="45720" rIns="91440" bIns="45720" rtlCol="0" anchor="t">
            <a:normAutofit fontScale="92500" lnSpcReduction="20000"/>
          </a:bodyPr>
          <a:lstStyle/>
          <a:p>
            <a:pPr marL="359410" indent="-359410"/>
            <a:r>
              <a:rPr lang="en-US">
                <a:solidFill>
                  <a:srgbClr val="000000"/>
                </a:solidFill>
                <a:ea typeface="+mn-lt"/>
                <a:cs typeface="+mn-lt"/>
              </a:rPr>
              <a:t>Literature Review</a:t>
            </a:r>
          </a:p>
          <a:p>
            <a:pPr marL="359410" lvl="1">
              <a:buFont typeface="Courier New" panose="05000000000000000000" pitchFamily="2" charset="2"/>
              <a:buChar char="o"/>
            </a:pPr>
            <a:r>
              <a:rPr lang="en-US" i="0">
                <a:solidFill>
                  <a:srgbClr val="000000"/>
                </a:solidFill>
                <a:ea typeface="+mn-lt"/>
                <a:cs typeface="+mn-lt"/>
              </a:rPr>
              <a:t> </a:t>
            </a:r>
            <a:r>
              <a:rPr lang="en-US" sz="1600" i="0">
                <a:solidFill>
                  <a:srgbClr val="000000"/>
                </a:solidFill>
                <a:ea typeface="+mn-lt"/>
                <a:cs typeface="+mn-lt"/>
              </a:rPr>
              <a:t>Need and purpose</a:t>
            </a:r>
          </a:p>
          <a:p>
            <a:pPr marL="359410" lvl="1">
              <a:buFont typeface="Courier New" panose="05000000000000000000" pitchFamily="2" charset="2"/>
              <a:buChar char="o"/>
            </a:pPr>
            <a:r>
              <a:rPr lang="en-US" sz="1600" i="0">
                <a:solidFill>
                  <a:srgbClr val="000000"/>
                </a:solidFill>
                <a:ea typeface="+mn-lt"/>
                <a:cs typeface="+mn-lt"/>
              </a:rPr>
              <a:t> Summary</a:t>
            </a:r>
          </a:p>
          <a:p>
            <a:pPr marL="359410" indent="-359410"/>
            <a:r>
              <a:rPr lang="en-US">
                <a:solidFill>
                  <a:srgbClr val="000000"/>
                </a:solidFill>
                <a:ea typeface="+mn-lt"/>
                <a:cs typeface="+mn-lt"/>
              </a:rPr>
              <a:t>Report</a:t>
            </a:r>
          </a:p>
          <a:p>
            <a:pPr marL="359410" lvl="1">
              <a:buFont typeface="Courier New" panose="05000000000000000000" pitchFamily="2" charset="2"/>
              <a:buChar char="o"/>
            </a:pPr>
            <a:r>
              <a:rPr lang="en-US" i="0">
                <a:solidFill>
                  <a:srgbClr val="000000"/>
                </a:solidFill>
                <a:ea typeface="+mn-lt"/>
                <a:cs typeface="+mn-lt"/>
              </a:rPr>
              <a:t> </a:t>
            </a:r>
            <a:r>
              <a:rPr lang="en-US" sz="1600" i="0">
                <a:solidFill>
                  <a:srgbClr val="000000"/>
                </a:solidFill>
                <a:ea typeface="+mn-lt"/>
                <a:cs typeface="+mn-lt"/>
              </a:rPr>
              <a:t>Data</a:t>
            </a:r>
          </a:p>
          <a:p>
            <a:pPr marL="359410" lvl="1">
              <a:buFont typeface="Courier New" panose="05000000000000000000" pitchFamily="2" charset="2"/>
              <a:buChar char="o"/>
            </a:pPr>
            <a:r>
              <a:rPr lang="en-US" sz="1600" i="0">
                <a:solidFill>
                  <a:srgbClr val="000000"/>
                </a:solidFill>
                <a:ea typeface="+mn-lt"/>
                <a:cs typeface="+mn-lt"/>
              </a:rPr>
              <a:t> Dashboard</a:t>
            </a:r>
          </a:p>
          <a:p>
            <a:pPr marL="359410" indent="-359410">
              <a:buClr>
                <a:srgbClr val="CA4685"/>
              </a:buClr>
            </a:pPr>
            <a:r>
              <a:rPr lang="en-US">
                <a:solidFill>
                  <a:srgbClr val="000000"/>
                </a:solidFill>
                <a:ea typeface="+mn-lt"/>
                <a:cs typeface="+mn-lt"/>
              </a:rPr>
              <a:t>Demonstration</a:t>
            </a:r>
          </a:p>
          <a:p>
            <a:pPr marL="359410" lvl="1">
              <a:buFont typeface="Courier New" panose="05000000000000000000" pitchFamily="2" charset="2"/>
              <a:buChar char="o"/>
            </a:pPr>
            <a:r>
              <a:rPr lang="en-US">
                <a:solidFill>
                  <a:srgbClr val="000000"/>
                </a:solidFill>
                <a:ea typeface="+mn-lt"/>
                <a:cs typeface="+mn-lt"/>
              </a:rPr>
              <a:t> </a:t>
            </a:r>
            <a:r>
              <a:rPr lang="en-US" sz="1600" i="0">
                <a:solidFill>
                  <a:srgbClr val="000000"/>
                </a:solidFill>
                <a:ea typeface="+mn-lt"/>
                <a:cs typeface="+mn-lt"/>
              </a:rPr>
              <a:t>Dashboard </a:t>
            </a:r>
          </a:p>
          <a:p>
            <a:pPr marL="359410" lvl="1">
              <a:buFont typeface="Courier New" panose="05000000000000000000" pitchFamily="2" charset="2"/>
              <a:buChar char="o"/>
            </a:pPr>
            <a:r>
              <a:rPr lang="en-US" sz="1600">
                <a:solidFill>
                  <a:srgbClr val="000000"/>
                </a:solidFill>
                <a:ea typeface="+mn-lt"/>
                <a:cs typeface="+mn-lt"/>
              </a:rPr>
              <a:t> </a:t>
            </a:r>
            <a:r>
              <a:rPr lang="en-US" sz="1600" i="0">
                <a:solidFill>
                  <a:srgbClr val="000000"/>
                </a:solidFill>
                <a:ea typeface="+mn-lt"/>
                <a:cs typeface="+mn-lt"/>
              </a:rPr>
              <a:t>Conclusion </a:t>
            </a:r>
            <a:endParaRPr lang="en-US" i="0">
              <a:solidFill>
                <a:srgbClr val="000000"/>
              </a:solidFill>
            </a:endParaRPr>
          </a:p>
          <a:p>
            <a:pPr marL="359410" indent="-359410"/>
            <a:endParaRPr lang="en-US"/>
          </a:p>
        </p:txBody>
      </p:sp>
      <p:sp>
        <p:nvSpPr>
          <p:cNvPr id="4" name="Slide Number Placeholder 3">
            <a:extLst>
              <a:ext uri="{FF2B5EF4-FFF2-40B4-BE49-F238E27FC236}">
                <a16:creationId xmlns:a16="http://schemas.microsoft.com/office/drawing/2014/main" id="{3A800603-473A-4076-BBB4-155BC5B28B42}"/>
              </a:ext>
            </a:extLst>
          </p:cNvPr>
          <p:cNvSpPr>
            <a:spLocks noGrp="1"/>
          </p:cNvSpPr>
          <p:nvPr>
            <p:ph type="sldNum" sz="quarter" idx="12"/>
          </p:nvPr>
        </p:nvSpPr>
        <p:spPr/>
        <p:txBody>
          <a:bodyPr/>
          <a:lstStyle/>
          <a:p>
            <a:fld id="{FF2BD96E-3838-45D2-9031-D3AF67C920A5}" type="slidenum">
              <a:rPr lang="en-US" smtClean="0"/>
              <a:t>3</a:t>
            </a:fld>
            <a:endParaRPr lang="en-US"/>
          </a:p>
        </p:txBody>
      </p:sp>
    </p:spTree>
    <p:extLst>
      <p:ext uri="{BB962C8B-B14F-4D97-AF65-F5344CB8AC3E}">
        <p14:creationId xmlns:p14="http://schemas.microsoft.com/office/powerpoint/2010/main" val="103071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9741-9D5F-4057-A4FD-1EC521F8F73F}"/>
              </a:ext>
            </a:extLst>
          </p:cNvPr>
          <p:cNvSpPr>
            <a:spLocks noGrp="1"/>
          </p:cNvSpPr>
          <p:nvPr>
            <p:ph type="title"/>
          </p:nvPr>
        </p:nvSpPr>
        <p:spPr/>
        <p:txBody>
          <a:bodyPr/>
          <a:lstStyle/>
          <a:p>
            <a:r>
              <a:rPr lang="en-US" b="1">
                <a:latin typeface="Times New Roman"/>
                <a:cs typeface="Times New Roman"/>
              </a:rPr>
              <a:t>Technical Description</a:t>
            </a:r>
            <a:endParaRPr lang="en-US" b="1"/>
          </a:p>
        </p:txBody>
      </p:sp>
      <p:sp>
        <p:nvSpPr>
          <p:cNvPr id="3" name="Content Placeholder 2">
            <a:extLst>
              <a:ext uri="{FF2B5EF4-FFF2-40B4-BE49-F238E27FC236}">
                <a16:creationId xmlns:a16="http://schemas.microsoft.com/office/drawing/2014/main" id="{F3A97C13-F1B5-4EFB-B625-4246C1238A8A}"/>
              </a:ext>
            </a:extLst>
          </p:cNvPr>
          <p:cNvSpPr>
            <a:spLocks noGrp="1"/>
          </p:cNvSpPr>
          <p:nvPr>
            <p:ph idx="1"/>
          </p:nvPr>
        </p:nvSpPr>
        <p:spPr>
          <a:xfrm>
            <a:off x="989400" y="1067699"/>
            <a:ext cx="10213200" cy="4040191"/>
          </a:xfrm>
        </p:spPr>
        <p:txBody>
          <a:bodyPr vert="horz" lIns="91440" tIns="45720" rIns="91440" bIns="45720" rtlCol="0" anchor="t">
            <a:noAutofit/>
          </a:bodyPr>
          <a:lstStyle/>
          <a:p>
            <a:pPr marL="0" indent="0">
              <a:buNone/>
            </a:pPr>
            <a:endParaRPr lang="en-US" sz="1600">
              <a:solidFill>
                <a:srgbClr val="000000"/>
              </a:solidFill>
            </a:endParaRPr>
          </a:p>
          <a:p>
            <a:pPr marL="0" indent="0">
              <a:buNone/>
            </a:pPr>
            <a:endParaRPr lang="en-US">
              <a:solidFill>
                <a:srgbClr val="000000"/>
              </a:solidFill>
            </a:endParaRPr>
          </a:p>
          <a:p>
            <a:pPr marL="359410" indent="-359410"/>
            <a:r>
              <a:rPr lang="en-US">
                <a:solidFill>
                  <a:srgbClr val="000000"/>
                </a:solidFill>
              </a:rPr>
              <a:t>D3.js: Visualization</a:t>
            </a:r>
            <a:endParaRPr lang="en-US"/>
          </a:p>
          <a:p>
            <a:pPr marL="359410" indent="-359410"/>
            <a:r>
              <a:rPr lang="en-US">
                <a:solidFill>
                  <a:srgbClr val="000000"/>
                </a:solidFill>
              </a:rPr>
              <a:t>R: Data analysis</a:t>
            </a:r>
          </a:p>
          <a:p>
            <a:pPr marL="359410" indent="-359410"/>
            <a:endParaRPr lang="en-US" sz="1600">
              <a:solidFill>
                <a:srgbClr val="000000">
                  <a:alpha val="60000"/>
                </a:srgbClr>
              </a:solidFill>
            </a:endParaRPr>
          </a:p>
          <a:p>
            <a:pPr marL="359410" indent="-359410"/>
            <a:endParaRPr lang="en-US">
              <a:solidFill>
                <a:srgbClr val="000000">
                  <a:alpha val="60000"/>
                </a:srgbClr>
              </a:solidFill>
            </a:endParaRPr>
          </a:p>
        </p:txBody>
      </p:sp>
      <p:sp>
        <p:nvSpPr>
          <p:cNvPr id="4" name="Slide Number Placeholder 3">
            <a:extLst>
              <a:ext uri="{FF2B5EF4-FFF2-40B4-BE49-F238E27FC236}">
                <a16:creationId xmlns:a16="http://schemas.microsoft.com/office/drawing/2014/main" id="{D06AE9E1-59FC-4C37-91AF-A0B0A1CE8FC7}"/>
              </a:ext>
            </a:extLst>
          </p:cNvPr>
          <p:cNvSpPr>
            <a:spLocks noGrp="1"/>
          </p:cNvSpPr>
          <p:nvPr>
            <p:ph type="sldNum" sz="quarter" idx="12"/>
          </p:nvPr>
        </p:nvSpPr>
        <p:spPr/>
        <p:txBody>
          <a:bodyPr/>
          <a:lstStyle/>
          <a:p>
            <a:fld id="{FF2BD96E-3838-45D2-9031-D3AF67C920A5}" type="slidenum">
              <a:rPr lang="en-US" smtClean="0"/>
              <a:t>4</a:t>
            </a:fld>
            <a:endParaRPr lang="en-US"/>
          </a:p>
        </p:txBody>
      </p:sp>
    </p:spTree>
    <p:extLst>
      <p:ext uri="{BB962C8B-B14F-4D97-AF65-F5344CB8AC3E}">
        <p14:creationId xmlns:p14="http://schemas.microsoft.com/office/powerpoint/2010/main" val="90713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60B0-75F4-41E6-B9BC-86958E79D730}"/>
              </a:ext>
            </a:extLst>
          </p:cNvPr>
          <p:cNvSpPr>
            <a:spLocks noGrp="1"/>
          </p:cNvSpPr>
          <p:nvPr>
            <p:ph type="title"/>
          </p:nvPr>
        </p:nvSpPr>
        <p:spPr/>
        <p:txBody>
          <a:bodyPr/>
          <a:lstStyle/>
          <a:p>
            <a:r>
              <a:rPr lang="en-US" b="1">
                <a:latin typeface="Times New Roman"/>
                <a:cs typeface="Times New Roman"/>
              </a:rPr>
              <a:t>Accomplished Work</a:t>
            </a:r>
          </a:p>
        </p:txBody>
      </p:sp>
      <p:sp>
        <p:nvSpPr>
          <p:cNvPr id="3" name="Content Placeholder 2">
            <a:extLst>
              <a:ext uri="{FF2B5EF4-FFF2-40B4-BE49-F238E27FC236}">
                <a16:creationId xmlns:a16="http://schemas.microsoft.com/office/drawing/2014/main" id="{9B0B8B39-CAA4-4DE4-99D4-786274499482}"/>
              </a:ext>
            </a:extLst>
          </p:cNvPr>
          <p:cNvSpPr>
            <a:spLocks noGrp="1"/>
          </p:cNvSpPr>
          <p:nvPr>
            <p:ph idx="1"/>
          </p:nvPr>
        </p:nvSpPr>
        <p:spPr/>
        <p:txBody>
          <a:bodyPr vert="horz" lIns="91440" tIns="45720" rIns="91440" bIns="45720" rtlCol="0" anchor="t">
            <a:normAutofit/>
          </a:bodyPr>
          <a:lstStyle/>
          <a:p>
            <a:pPr marL="359410" indent="-359410"/>
            <a:r>
              <a:rPr lang="en-US">
                <a:solidFill>
                  <a:srgbClr val="000000"/>
                </a:solidFill>
              </a:rPr>
              <a:t>Created a literature review based on sources we found and analyzed relating to criminal justice systems in the United States</a:t>
            </a:r>
          </a:p>
          <a:p>
            <a:pPr marL="359410" indent="-359410"/>
            <a:r>
              <a:rPr lang="en-US">
                <a:solidFill>
                  <a:srgbClr val="000000"/>
                </a:solidFill>
              </a:rPr>
              <a:t>Created a dashboard to represent data through D3.js.</a:t>
            </a:r>
          </a:p>
          <a:p>
            <a:pPr marL="359410" indent="-359410"/>
            <a:r>
              <a:rPr lang="en-US" err="1">
                <a:solidFill>
                  <a:srgbClr val="000000"/>
                </a:solidFill>
              </a:rPr>
              <a:t>Github</a:t>
            </a:r>
            <a:endParaRPr lang="en-US" err="1"/>
          </a:p>
        </p:txBody>
      </p:sp>
      <p:sp>
        <p:nvSpPr>
          <p:cNvPr id="4" name="Slide Number Placeholder 3">
            <a:extLst>
              <a:ext uri="{FF2B5EF4-FFF2-40B4-BE49-F238E27FC236}">
                <a16:creationId xmlns:a16="http://schemas.microsoft.com/office/drawing/2014/main" id="{A537A186-1A9E-442D-B25B-F1347CDB8F64}"/>
              </a:ext>
            </a:extLst>
          </p:cNvPr>
          <p:cNvSpPr>
            <a:spLocks noGrp="1"/>
          </p:cNvSpPr>
          <p:nvPr>
            <p:ph type="sldNum" sz="quarter" idx="12"/>
          </p:nvPr>
        </p:nvSpPr>
        <p:spPr/>
        <p:txBody>
          <a:bodyPr/>
          <a:lstStyle/>
          <a:p>
            <a:fld id="{FF2BD96E-3838-45D2-9031-D3AF67C920A5}" type="slidenum">
              <a:rPr lang="en-US" smtClean="0"/>
              <a:t>5</a:t>
            </a:fld>
            <a:endParaRPr lang="en-US"/>
          </a:p>
        </p:txBody>
      </p:sp>
    </p:spTree>
    <p:extLst>
      <p:ext uri="{BB962C8B-B14F-4D97-AF65-F5344CB8AC3E}">
        <p14:creationId xmlns:p14="http://schemas.microsoft.com/office/powerpoint/2010/main" val="251236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C54D-0AAC-41A0-B7AC-44142696D070}"/>
              </a:ext>
            </a:extLst>
          </p:cNvPr>
          <p:cNvSpPr>
            <a:spLocks noGrp="1"/>
          </p:cNvSpPr>
          <p:nvPr>
            <p:ph type="title"/>
          </p:nvPr>
        </p:nvSpPr>
        <p:spPr/>
        <p:txBody>
          <a:bodyPr/>
          <a:lstStyle/>
          <a:p>
            <a:r>
              <a:rPr lang="en-US"/>
              <a:t>Show Overview</a:t>
            </a:r>
          </a:p>
        </p:txBody>
      </p:sp>
      <p:pic>
        <p:nvPicPr>
          <p:cNvPr id="5" name="Picture 5" descr="Chart, bar chart&#10;&#10;Description automatically generated">
            <a:extLst>
              <a:ext uri="{FF2B5EF4-FFF2-40B4-BE49-F238E27FC236}">
                <a16:creationId xmlns:a16="http://schemas.microsoft.com/office/drawing/2014/main" id="{44C28F96-C440-42C2-99B7-ED5CFD7608B8}"/>
              </a:ext>
            </a:extLst>
          </p:cNvPr>
          <p:cNvPicPr>
            <a:picLocks noGrp="1" noChangeAspect="1"/>
          </p:cNvPicPr>
          <p:nvPr>
            <p:ph idx="1"/>
          </p:nvPr>
        </p:nvPicPr>
        <p:blipFill>
          <a:blip r:embed="rId2"/>
          <a:stretch>
            <a:fillRect/>
          </a:stretch>
        </p:blipFill>
        <p:spPr>
          <a:xfrm>
            <a:off x="2416593" y="1577433"/>
            <a:ext cx="6436391" cy="4890836"/>
          </a:xfrm>
        </p:spPr>
      </p:pic>
      <p:sp>
        <p:nvSpPr>
          <p:cNvPr id="4" name="Slide Number Placeholder 3">
            <a:extLst>
              <a:ext uri="{FF2B5EF4-FFF2-40B4-BE49-F238E27FC236}">
                <a16:creationId xmlns:a16="http://schemas.microsoft.com/office/drawing/2014/main" id="{22D68A1A-749F-48C4-8114-E5BAEF2C94F0}"/>
              </a:ext>
            </a:extLst>
          </p:cNvPr>
          <p:cNvSpPr>
            <a:spLocks noGrp="1"/>
          </p:cNvSpPr>
          <p:nvPr>
            <p:ph type="sldNum" sz="quarter" idx="12"/>
          </p:nvPr>
        </p:nvSpPr>
        <p:spPr/>
        <p:txBody>
          <a:bodyPr/>
          <a:lstStyle/>
          <a:p>
            <a:fld id="{FF2BD96E-3838-45D2-9031-D3AF67C920A5}" type="slidenum">
              <a:rPr lang="en-US" smtClean="0"/>
              <a:t>6</a:t>
            </a:fld>
            <a:endParaRPr lang="en-US"/>
          </a:p>
        </p:txBody>
      </p:sp>
    </p:spTree>
    <p:extLst>
      <p:ext uri="{BB962C8B-B14F-4D97-AF65-F5344CB8AC3E}">
        <p14:creationId xmlns:p14="http://schemas.microsoft.com/office/powerpoint/2010/main" val="288687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70DE-D429-4A02-96F9-68723D4D4E34}"/>
              </a:ext>
            </a:extLst>
          </p:cNvPr>
          <p:cNvSpPr>
            <a:spLocks noGrp="1"/>
          </p:cNvSpPr>
          <p:nvPr>
            <p:ph type="title"/>
          </p:nvPr>
        </p:nvSpPr>
        <p:spPr/>
        <p:txBody>
          <a:bodyPr/>
          <a:lstStyle/>
          <a:p>
            <a:r>
              <a:rPr lang="en-US">
                <a:ea typeface="+mj-lt"/>
                <a:cs typeface="+mj-lt"/>
              </a:rPr>
              <a:t>Lessons Learned</a:t>
            </a:r>
            <a:endParaRPr lang="en-US"/>
          </a:p>
        </p:txBody>
      </p:sp>
      <p:sp>
        <p:nvSpPr>
          <p:cNvPr id="8" name="Content Placeholder 7">
            <a:extLst>
              <a:ext uri="{FF2B5EF4-FFF2-40B4-BE49-F238E27FC236}">
                <a16:creationId xmlns:a16="http://schemas.microsoft.com/office/drawing/2014/main" id="{B05794AE-596E-40FB-98B1-6F9C90C418DA}"/>
              </a:ext>
            </a:extLst>
          </p:cNvPr>
          <p:cNvSpPr>
            <a:spLocks noGrp="1"/>
          </p:cNvSpPr>
          <p:nvPr>
            <p:ph idx="1"/>
          </p:nvPr>
        </p:nvSpPr>
        <p:spPr>
          <a:xfrm>
            <a:off x="2001609" y="1890641"/>
            <a:ext cx="8188783" cy="3937833"/>
          </a:xfrm>
        </p:spPr>
        <p:txBody>
          <a:bodyPr vert="horz" lIns="91440" tIns="45720" rIns="91440" bIns="45720" rtlCol="0" anchor="t">
            <a:normAutofit/>
          </a:bodyPr>
          <a:lstStyle/>
          <a:p>
            <a:pPr marL="359410" indent="-359410"/>
            <a:r>
              <a:rPr lang="en-US">
                <a:solidFill>
                  <a:srgbClr val="000000"/>
                </a:solidFill>
                <a:ea typeface="+mn-lt"/>
                <a:cs typeface="+mn-lt"/>
              </a:rPr>
              <a:t>Adapted to atypical learning environment, time management</a:t>
            </a:r>
          </a:p>
          <a:p>
            <a:pPr marL="359410" indent="-359410"/>
            <a:r>
              <a:rPr lang="en-US">
                <a:solidFill>
                  <a:srgbClr val="000000"/>
                </a:solidFill>
                <a:ea typeface="+mn-lt"/>
                <a:cs typeface="+mn-lt"/>
              </a:rPr>
              <a:t>What went wrong: Team communication, unused data</a:t>
            </a:r>
            <a:endParaRPr lang="en-US">
              <a:solidFill>
                <a:srgbClr val="000000">
                  <a:alpha val="60000"/>
                </a:srgbClr>
              </a:solidFill>
              <a:ea typeface="+mn-lt"/>
              <a:cs typeface="+mn-lt"/>
            </a:endParaRPr>
          </a:p>
          <a:p>
            <a:pPr marL="359410" indent="-359410"/>
            <a:r>
              <a:rPr lang="en-US">
                <a:solidFill>
                  <a:srgbClr val="000000"/>
                </a:solidFill>
                <a:ea typeface="+mn-lt"/>
                <a:cs typeface="+mn-lt"/>
              </a:rPr>
              <a:t>What</a:t>
            </a:r>
            <a:r>
              <a:rPr lang="en-US">
                <a:solidFill>
                  <a:srgbClr val="000000"/>
                </a:solidFill>
              </a:rPr>
              <a:t> would we do differently: More efficient use of time on</a:t>
            </a:r>
            <a:r>
              <a:rPr lang="en-US">
                <a:solidFill>
                  <a:srgbClr val="000000"/>
                </a:solidFill>
                <a:ea typeface="+mn-lt"/>
                <a:cs typeface="+mn-lt"/>
              </a:rPr>
              <a:t> topic selection and data presentation</a:t>
            </a:r>
            <a:endParaRPr lang="en-US">
              <a:ea typeface="+mn-lt"/>
              <a:cs typeface="+mn-lt"/>
            </a:endParaRPr>
          </a:p>
          <a:p>
            <a:pPr marL="359410" indent="-359410"/>
            <a:endParaRPr lang="en-US">
              <a:ea typeface="+mn-lt"/>
              <a:cs typeface="+mn-lt"/>
            </a:endParaRPr>
          </a:p>
          <a:p>
            <a:pPr marL="359410" indent="-359410"/>
            <a:endParaRPr lang="en-US"/>
          </a:p>
        </p:txBody>
      </p:sp>
      <p:sp>
        <p:nvSpPr>
          <p:cNvPr id="4" name="Slide Number Placeholder 3">
            <a:extLst>
              <a:ext uri="{FF2B5EF4-FFF2-40B4-BE49-F238E27FC236}">
                <a16:creationId xmlns:a16="http://schemas.microsoft.com/office/drawing/2014/main" id="{69E5D6FB-554A-4FEC-83FF-F211AD7637B2}"/>
              </a:ext>
            </a:extLst>
          </p:cNvPr>
          <p:cNvSpPr>
            <a:spLocks noGrp="1"/>
          </p:cNvSpPr>
          <p:nvPr>
            <p:ph type="sldNum" sz="quarter" idx="12"/>
          </p:nvPr>
        </p:nvSpPr>
        <p:spPr/>
        <p:txBody>
          <a:bodyPr/>
          <a:lstStyle/>
          <a:p>
            <a:fld id="{FF2BD96E-3838-45D2-9031-D3AF67C920A5}" type="slidenum">
              <a:rPr lang="en-US" smtClean="0"/>
              <a:t>7</a:t>
            </a:fld>
            <a:endParaRPr lang="en-US"/>
          </a:p>
        </p:txBody>
      </p:sp>
      <p:sp>
        <p:nvSpPr>
          <p:cNvPr id="10" name="Content Placeholder 9">
            <a:extLst>
              <a:ext uri="{FF2B5EF4-FFF2-40B4-BE49-F238E27FC236}">
                <a16:creationId xmlns:a16="http://schemas.microsoft.com/office/drawing/2014/main" id="{C8DF18E3-60EA-4F7D-BE1E-77185C431128}"/>
              </a:ext>
            </a:extLst>
          </p:cNvPr>
          <p:cNvSpPr>
            <a:spLocks noGrp="1"/>
          </p:cNvSpPr>
          <p:nvPr>
            <p:ph sz="quarter" idx="4294967295"/>
          </p:nvPr>
        </p:nvSpPr>
        <p:spPr>
          <a:xfrm>
            <a:off x="7262813" y="2432050"/>
            <a:ext cx="4929187" cy="3346450"/>
          </a:xfrm>
        </p:spPr>
        <p:txBody>
          <a:bodyPr vert="horz" lIns="91440" tIns="45720" rIns="91440" bIns="45720" rtlCol="0" anchor="t">
            <a:normAutofit/>
          </a:bodyPr>
          <a:lstStyle/>
          <a:p>
            <a:pPr marL="359410" indent="-359410"/>
            <a:endParaRPr lang="en-US"/>
          </a:p>
          <a:p>
            <a:pPr marL="359410" indent="-359410"/>
            <a:endParaRPr lang="en-US">
              <a:solidFill>
                <a:srgbClr val="000000">
                  <a:alpha val="60000"/>
                </a:srgbClr>
              </a:solidFill>
            </a:endParaRPr>
          </a:p>
        </p:txBody>
      </p:sp>
    </p:spTree>
    <p:extLst>
      <p:ext uri="{BB962C8B-B14F-4D97-AF65-F5344CB8AC3E}">
        <p14:creationId xmlns:p14="http://schemas.microsoft.com/office/powerpoint/2010/main" val="63817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C75-3625-4B7D-A31A-4E3E3912BA7D}"/>
              </a:ext>
            </a:extLst>
          </p:cNvPr>
          <p:cNvSpPr>
            <a:spLocks noGrp="1"/>
          </p:cNvSpPr>
          <p:nvPr>
            <p:ph type="title"/>
          </p:nvPr>
        </p:nvSpPr>
        <p:spPr/>
        <p:txBody>
          <a:bodyPr/>
          <a:lstStyle/>
          <a:p>
            <a:r>
              <a:rPr lang="en-US"/>
              <a:t>Future Work</a:t>
            </a:r>
          </a:p>
        </p:txBody>
      </p:sp>
      <p:graphicFrame>
        <p:nvGraphicFramePr>
          <p:cNvPr id="9" name="Table 9">
            <a:extLst>
              <a:ext uri="{FF2B5EF4-FFF2-40B4-BE49-F238E27FC236}">
                <a16:creationId xmlns:a16="http://schemas.microsoft.com/office/drawing/2014/main" id="{9841BA64-F078-4276-9A2F-25DD80816F18}"/>
              </a:ext>
            </a:extLst>
          </p:cNvPr>
          <p:cNvGraphicFramePr>
            <a:graphicFrameLocks noGrp="1"/>
          </p:cNvGraphicFramePr>
          <p:nvPr>
            <p:ph idx="1"/>
            <p:extLst>
              <p:ext uri="{D42A27DB-BD31-4B8C-83A1-F6EECF244321}">
                <p14:modId xmlns:p14="http://schemas.microsoft.com/office/powerpoint/2010/main" val="516528684"/>
              </p:ext>
            </p:extLst>
          </p:nvPr>
        </p:nvGraphicFramePr>
        <p:xfrm>
          <a:off x="989013" y="1685924"/>
          <a:ext cx="10213974" cy="3725364"/>
        </p:xfrm>
        <a:graphic>
          <a:graphicData uri="http://schemas.openxmlformats.org/drawingml/2006/table">
            <a:tbl>
              <a:tblPr firstRow="1" bandRow="1">
                <a:tableStyleId>{5C22544A-7EE6-4342-B048-85BDC9FD1C3A}</a:tableStyleId>
              </a:tblPr>
              <a:tblGrid>
                <a:gridCol w="4543107">
                  <a:extLst>
                    <a:ext uri="{9D8B030D-6E8A-4147-A177-3AD203B41FA5}">
                      <a16:colId xmlns:a16="http://schemas.microsoft.com/office/drawing/2014/main" val="2051406200"/>
                    </a:ext>
                  </a:extLst>
                </a:gridCol>
                <a:gridCol w="5670867">
                  <a:extLst>
                    <a:ext uri="{9D8B030D-6E8A-4147-A177-3AD203B41FA5}">
                      <a16:colId xmlns:a16="http://schemas.microsoft.com/office/drawing/2014/main" val="3261663887"/>
                    </a:ext>
                  </a:extLst>
                </a:gridCol>
              </a:tblGrid>
              <a:tr h="601708">
                <a:tc>
                  <a:txBody>
                    <a:bodyPr/>
                    <a:lstStyle/>
                    <a:p>
                      <a:r>
                        <a:rPr lang="en-US"/>
                        <a:t>Feature</a:t>
                      </a:r>
                    </a:p>
                  </a:txBody>
                  <a:tcPr/>
                </a:tc>
                <a:tc>
                  <a:txBody>
                    <a:bodyPr/>
                    <a:lstStyle/>
                    <a:p>
                      <a:r>
                        <a:rPr lang="en-US"/>
                        <a:t>Purpose</a:t>
                      </a:r>
                    </a:p>
                  </a:txBody>
                  <a:tcPr/>
                </a:tc>
                <a:extLst>
                  <a:ext uri="{0D108BD9-81ED-4DB2-BD59-A6C34878D82A}">
                    <a16:rowId xmlns:a16="http://schemas.microsoft.com/office/drawing/2014/main" val="3391788808"/>
                  </a:ext>
                </a:extLst>
              </a:tr>
              <a:tr h="601708">
                <a:tc>
                  <a:txBody>
                    <a:bodyPr/>
                    <a:lstStyle/>
                    <a:p>
                      <a:r>
                        <a:rPr lang="en-US"/>
                        <a:t>Data Insertion</a:t>
                      </a:r>
                    </a:p>
                  </a:txBody>
                  <a:tcPr/>
                </a:tc>
                <a:tc>
                  <a:txBody>
                    <a:bodyPr/>
                    <a:lstStyle/>
                    <a:p>
                      <a:r>
                        <a:rPr lang="en-US"/>
                        <a:t>Easy-to-use method to pass data into the application</a:t>
                      </a:r>
                    </a:p>
                  </a:txBody>
                  <a:tcPr/>
                </a:tc>
                <a:extLst>
                  <a:ext uri="{0D108BD9-81ED-4DB2-BD59-A6C34878D82A}">
                    <a16:rowId xmlns:a16="http://schemas.microsoft.com/office/drawing/2014/main" val="3042292547"/>
                  </a:ext>
                </a:extLst>
              </a:tr>
              <a:tr h="6017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Database support</a:t>
                      </a:r>
                    </a:p>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storage</a:t>
                      </a:r>
                    </a:p>
                    <a:p>
                      <a:endParaRPr lang="en-US"/>
                    </a:p>
                  </a:txBody>
                  <a:tcPr/>
                </a:tc>
                <a:extLst>
                  <a:ext uri="{0D108BD9-81ED-4DB2-BD59-A6C34878D82A}">
                    <a16:rowId xmlns:a16="http://schemas.microsoft.com/office/drawing/2014/main" val="2260124378"/>
                  </a:ext>
                </a:extLst>
              </a:tr>
              <a:tr h="601708">
                <a:tc>
                  <a:txBody>
                    <a:bodyPr/>
                    <a:lstStyle/>
                    <a:p>
                      <a:pPr marL="0" marR="0" lvl="0" indent="0" algn="l" rtl="0" eaLnBrk="1" fontAlgn="auto" latinLnBrk="0" hangingPunct="1">
                        <a:lnSpc>
                          <a:spcPct val="100000"/>
                        </a:lnSpc>
                        <a:spcBef>
                          <a:spcPts val="0"/>
                        </a:spcBef>
                        <a:spcAft>
                          <a:spcPts val="0"/>
                        </a:spcAft>
                        <a:buClrTx/>
                        <a:buSzTx/>
                        <a:buFontTx/>
                        <a:buNone/>
                      </a:pPr>
                      <a:r>
                        <a:rPr lang="en-US"/>
                        <a:t>Add the US map</a:t>
                      </a:r>
                    </a:p>
                    <a:p>
                      <a:endParaRPr lang="en-US"/>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Incorporate the US map</a:t>
                      </a:r>
                    </a:p>
                    <a:p>
                      <a:endParaRPr lang="en-US"/>
                    </a:p>
                  </a:txBody>
                  <a:tcPr/>
                </a:tc>
                <a:extLst>
                  <a:ext uri="{0D108BD9-81ED-4DB2-BD59-A6C34878D82A}">
                    <a16:rowId xmlns:a16="http://schemas.microsoft.com/office/drawing/2014/main" val="307465283"/>
                  </a:ext>
                </a:extLst>
              </a:tr>
              <a:tr h="601708">
                <a:tc>
                  <a:txBody>
                    <a:bodyPr/>
                    <a:lstStyle/>
                    <a:p>
                      <a:r>
                        <a:rPr lang="en-US"/>
                        <a:t>Slider</a:t>
                      </a:r>
                    </a:p>
                  </a:txBody>
                  <a:tcPr/>
                </a:tc>
                <a:tc>
                  <a:txBody>
                    <a:bodyPr/>
                    <a:lstStyle/>
                    <a:p>
                      <a:r>
                        <a:rPr lang="en-US"/>
                        <a:t>Allows user to observe data as it changes over time</a:t>
                      </a:r>
                    </a:p>
                  </a:txBody>
                  <a:tcPr/>
                </a:tc>
                <a:extLst>
                  <a:ext uri="{0D108BD9-81ED-4DB2-BD59-A6C34878D82A}">
                    <a16:rowId xmlns:a16="http://schemas.microsoft.com/office/drawing/2014/main" val="2530427118"/>
                  </a:ext>
                </a:extLst>
              </a:tr>
              <a:tr h="601708">
                <a:tc>
                  <a:txBody>
                    <a:bodyPr/>
                    <a:lstStyle/>
                    <a:p>
                      <a:r>
                        <a:rPr lang="en-US"/>
                        <a:t>Miscellaneous</a:t>
                      </a:r>
                    </a:p>
                  </a:txBody>
                  <a:tcPr/>
                </a:tc>
                <a:tc>
                  <a:txBody>
                    <a:bodyPr/>
                    <a:lstStyle/>
                    <a:p>
                      <a:r>
                        <a:rPr lang="en-US"/>
                        <a:t>-Give user control of slider parameters</a:t>
                      </a:r>
                    </a:p>
                    <a:p>
                      <a:r>
                        <a:rPr lang="en-US"/>
                        <a:t>-Add more information (properties) to each state</a:t>
                      </a:r>
                    </a:p>
                  </a:txBody>
                  <a:tcPr/>
                </a:tc>
                <a:extLst>
                  <a:ext uri="{0D108BD9-81ED-4DB2-BD59-A6C34878D82A}">
                    <a16:rowId xmlns:a16="http://schemas.microsoft.com/office/drawing/2014/main" val="2972376044"/>
                  </a:ext>
                </a:extLst>
              </a:tr>
            </a:tbl>
          </a:graphicData>
        </a:graphic>
      </p:graphicFrame>
      <p:sp>
        <p:nvSpPr>
          <p:cNvPr id="4" name="Slide Number Placeholder 3">
            <a:extLst>
              <a:ext uri="{FF2B5EF4-FFF2-40B4-BE49-F238E27FC236}">
                <a16:creationId xmlns:a16="http://schemas.microsoft.com/office/drawing/2014/main" id="{9D7ECD4D-D0C3-44B3-B753-DF72300A4105}"/>
              </a:ext>
            </a:extLst>
          </p:cNvPr>
          <p:cNvSpPr>
            <a:spLocks noGrp="1"/>
          </p:cNvSpPr>
          <p:nvPr>
            <p:ph type="sldNum" sz="quarter" idx="12"/>
          </p:nvPr>
        </p:nvSpPr>
        <p:spPr/>
        <p:txBody>
          <a:bodyPr/>
          <a:lstStyle/>
          <a:p>
            <a:fld id="{FF2BD96E-3838-45D2-9031-D3AF67C920A5}" type="slidenum">
              <a:rPr lang="en-US" smtClean="0"/>
              <a:t>8</a:t>
            </a:fld>
            <a:endParaRPr lang="en-US"/>
          </a:p>
        </p:txBody>
      </p:sp>
    </p:spTree>
    <p:extLst>
      <p:ext uri="{BB962C8B-B14F-4D97-AF65-F5344CB8AC3E}">
        <p14:creationId xmlns:p14="http://schemas.microsoft.com/office/powerpoint/2010/main" val="2102076073"/>
      </p:ext>
    </p:extLst>
  </p:cSld>
  <p:clrMapOvr>
    <a:masterClrMapping/>
  </p:clrMapOvr>
</p:sld>
</file>

<file path=ppt/theme/theme1.xml><?xml version="1.0" encoding="utf-8"?>
<a:theme xmlns:a="http://schemas.openxmlformats.org/drawingml/2006/main" name="FrostyVTI">
  <a:themeElements>
    <a:clrScheme name="AnalogousFromRegularSeed_2SEEDS">
      <a:dk1>
        <a:srgbClr val="000000"/>
      </a:dk1>
      <a:lt1>
        <a:srgbClr val="FFFFFF"/>
      </a:lt1>
      <a:dk2>
        <a:srgbClr val="412424"/>
      </a:dk2>
      <a:lt2>
        <a:srgbClr val="E2E8E3"/>
      </a:lt2>
      <a:accent1>
        <a:srgbClr val="B834AA"/>
      </a:accent1>
      <a:accent2>
        <a:srgbClr val="A046CA"/>
      </a:accent2>
      <a:accent3>
        <a:srgbClr val="CA4685"/>
      </a:accent3>
      <a:accent4>
        <a:srgbClr val="88AF32"/>
      </a:accent4>
      <a:accent5>
        <a:srgbClr val="5FB63F"/>
      </a:accent5>
      <a:accent6>
        <a:srgbClr val="34B848"/>
      </a:accent6>
      <a:hlink>
        <a:srgbClr val="32963C"/>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4</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FrostyVTI</vt:lpstr>
      <vt:lpstr>An In-Depth Analysis with Visual Representation of the Criminal Justice Systems throughout the United States  </vt:lpstr>
      <vt:lpstr>The Project</vt:lpstr>
      <vt:lpstr>Background &amp; Project Plan</vt:lpstr>
      <vt:lpstr>Technical Description</vt:lpstr>
      <vt:lpstr>Accomplished Work</vt:lpstr>
      <vt:lpstr>Show Overview</vt:lpstr>
      <vt:lpstr>Lessons Learned</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2021-04-01T18:01:34Z</dcterms:created>
  <dcterms:modified xsi:type="dcterms:W3CDTF">2021-05-19T23:15:41Z</dcterms:modified>
</cp:coreProperties>
</file>