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2"/>
  </p:notesMasterIdLst>
  <p:sldIdLst>
    <p:sldId id="256" r:id="rId2"/>
    <p:sldId id="257" r:id="rId3"/>
    <p:sldId id="258" r:id="rId4"/>
    <p:sldId id="259" r:id="rId5"/>
    <p:sldId id="260" r:id="rId6"/>
    <p:sldId id="261" r:id="rId7"/>
    <p:sldId id="262" r:id="rId8"/>
    <p:sldId id="267"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922" dt="2021-04-02T00:37:52.614"/>
    <p1510:client id="{3D7A0D42-1FDB-3B2E-EB7B-77CE0B558A35}" v="2521" dt="2021-04-02T19:55:25.410"/>
    <p1510:client id="{61ACC830-4B11-AB30-E679-164F48DFAB4B}" v="979" dt="2021-04-02T19:13:20.408"/>
    <p1510:client id="{EB47F0B0-3F4A-481D-A449-BC1E9A155C62}" v="1086" dt="2021-04-01T18:57:25.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i, Natalie Nader" userId="S::nnh2@hood.edu::c1c36e27-c06c-4310-abf3-c804e5713329" providerId="AD" clId="Web-{EB47F0B0-3F4A-481D-A449-BC1E9A155C62}"/>
    <pc:docChg chg="addSld modSld addMainMaster delMainMaster">
      <pc:chgData name="Hani, Natalie Nader" userId="S::nnh2@hood.edu::c1c36e27-c06c-4310-abf3-c804e5713329" providerId="AD" clId="Web-{EB47F0B0-3F4A-481D-A449-BC1E9A155C62}" dt="2021-04-01T18:57:25.294" v="579" actId="20577"/>
      <pc:docMkLst>
        <pc:docMk/>
      </pc:docMkLst>
      <pc:sldChg chg="addSp delSp modSp mod setBg modClrScheme addAnim delAnim setClrOvrMap chgLayout">
        <pc:chgData name="Hani, Natalie Nader" userId="S::nnh2@hood.edu::c1c36e27-c06c-4310-abf3-c804e5713329" providerId="AD" clId="Web-{EB47F0B0-3F4A-481D-A449-BC1E9A155C62}" dt="2021-04-01T18:28:28.539" v="86" actId="1076"/>
        <pc:sldMkLst>
          <pc:docMk/>
          <pc:sldMk cId="109857222" sldId="256"/>
        </pc:sldMkLst>
        <pc:spChg chg="mod">
          <ac:chgData name="Hani, Natalie Nader" userId="S::nnh2@hood.edu::c1c36e27-c06c-4310-abf3-c804e5713329" providerId="AD" clId="Web-{EB47F0B0-3F4A-481D-A449-BC1E9A155C62}" dt="2021-04-01T18:26:33.443" v="51" actId="20577"/>
          <ac:spMkLst>
            <pc:docMk/>
            <pc:sldMk cId="109857222" sldId="256"/>
            <ac:spMk id="2" creationId="{00000000-0000-0000-0000-000000000000}"/>
          </ac:spMkLst>
        </pc:spChg>
        <pc:spChg chg="del">
          <ac:chgData name="Hani, Natalie Nader" userId="S::nnh2@hood.edu::c1c36e27-c06c-4310-abf3-c804e5713329" providerId="AD" clId="Web-{EB47F0B0-3F4A-481D-A449-BC1E9A155C62}" dt="2021-04-01T18:22:09.703" v="18"/>
          <ac:spMkLst>
            <pc:docMk/>
            <pc:sldMk cId="109857222" sldId="256"/>
            <ac:spMk id="3" creationId="{00000000-0000-0000-0000-000000000000}"/>
          </ac:spMkLst>
        </pc:spChg>
        <pc:spChg chg="add del">
          <ac:chgData name="Hani, Natalie Nader" userId="S::nnh2@hood.edu::c1c36e27-c06c-4310-abf3-c804e5713329" providerId="AD" clId="Web-{EB47F0B0-3F4A-481D-A449-BC1E9A155C62}" dt="2021-04-01T18:25:18.176" v="37"/>
          <ac:spMkLst>
            <pc:docMk/>
            <pc:sldMk cId="109857222" sldId="256"/>
            <ac:spMk id="5" creationId="{6B695AA2-4B70-477F-AF90-536B720A1343}"/>
          </ac:spMkLst>
        </pc:spChg>
        <pc:spChg chg="add del">
          <ac:chgData name="Hani, Natalie Nader" userId="S::nnh2@hood.edu::c1c36e27-c06c-4310-abf3-c804e5713329" providerId="AD" clId="Web-{EB47F0B0-3F4A-481D-A449-BC1E9A155C62}" dt="2021-04-01T18:25:28.910" v="39"/>
          <ac:spMkLst>
            <pc:docMk/>
            <pc:sldMk cId="109857222" sldId="256"/>
            <ac:spMk id="7" creationId="{68C3D5A3-92BF-45E7-A326-86A6B9649924}"/>
          </ac:spMkLst>
        </pc:spChg>
        <pc:spChg chg="add del">
          <ac:chgData name="Hani, Natalie Nader" userId="S::nnh2@hood.edu::c1c36e27-c06c-4310-abf3-c804e5713329" providerId="AD" clId="Web-{EB47F0B0-3F4A-481D-A449-BC1E9A155C62}" dt="2021-04-01T18:25:14.722" v="33"/>
          <ac:spMkLst>
            <pc:docMk/>
            <pc:sldMk cId="109857222" sldId="256"/>
            <ac:spMk id="8" creationId="{37FDDF72-DE39-4F99-A3C1-DD9D7815D7DB}"/>
          </ac:spMkLst>
        </pc:spChg>
        <pc:spChg chg="add del">
          <ac:chgData name="Hani, Natalie Nader" userId="S::nnh2@hood.edu::c1c36e27-c06c-4310-abf3-c804e5713329" providerId="AD" clId="Web-{EB47F0B0-3F4A-481D-A449-BC1E9A155C62}" dt="2021-04-01T18:25:14.722" v="33"/>
          <ac:spMkLst>
            <pc:docMk/>
            <pc:sldMk cId="109857222" sldId="256"/>
            <ac:spMk id="10" creationId="{5E4ECE80-3AD1-450C-B62A-98788F193948}"/>
          </ac:spMkLst>
        </pc:spChg>
        <pc:spChg chg="add del">
          <ac:chgData name="Hani, Natalie Nader" userId="S::nnh2@hood.edu::c1c36e27-c06c-4310-abf3-c804e5713329" providerId="AD" clId="Web-{EB47F0B0-3F4A-481D-A449-BC1E9A155C62}" dt="2021-04-01T18:25:28.910" v="39"/>
          <ac:spMkLst>
            <pc:docMk/>
            <pc:sldMk cId="109857222" sldId="256"/>
            <ac:spMk id="11" creationId="{73AB61F4-6725-4877-AB5E-0AA409E6C2C4}"/>
          </ac:spMkLst>
        </pc:spChg>
        <pc:spChg chg="add del">
          <ac:chgData name="Hani, Natalie Nader" userId="S::nnh2@hood.edu::c1c36e27-c06c-4310-abf3-c804e5713329" providerId="AD" clId="Web-{EB47F0B0-3F4A-481D-A449-BC1E9A155C62}" dt="2021-04-01T18:25:28.910" v="39"/>
          <ac:spMkLst>
            <pc:docMk/>
            <pc:sldMk cId="109857222" sldId="256"/>
            <ac:spMk id="13" creationId="{8FDBD4F9-FE5F-4708-9D31-321F03A6068B}"/>
          </ac:spMkLst>
        </pc:spChg>
        <pc:spChg chg="add">
          <ac:chgData name="Hani, Natalie Nader" userId="S::nnh2@hood.edu::c1c36e27-c06c-4310-abf3-c804e5713329" providerId="AD" clId="Web-{EB47F0B0-3F4A-481D-A449-BC1E9A155C62}" dt="2021-04-01T18:25:28.973" v="40"/>
          <ac:spMkLst>
            <pc:docMk/>
            <pc:sldMk cId="109857222" sldId="256"/>
            <ac:spMk id="14" creationId="{D3F13AAF-525E-4953-A67E-7B34FDB4D899}"/>
          </ac:spMkLst>
        </pc:spChg>
        <pc:spChg chg="add mod">
          <ac:chgData name="Hani, Natalie Nader" userId="S::nnh2@hood.edu::c1c36e27-c06c-4310-abf3-c804e5713329" providerId="AD" clId="Web-{EB47F0B0-3F4A-481D-A449-BC1E9A155C62}" dt="2021-04-01T18:28:28.539" v="86" actId="1076"/>
          <ac:spMkLst>
            <pc:docMk/>
            <pc:sldMk cId="109857222" sldId="256"/>
            <ac:spMk id="17" creationId="{36828FA6-2A80-49F4-9D1B-DDEDCF1ED970}"/>
          </ac:spMkLst>
        </pc:spChg>
        <pc:grpChg chg="add del">
          <ac:chgData name="Hani, Natalie Nader" userId="S::nnh2@hood.edu::c1c36e27-c06c-4310-abf3-c804e5713329" providerId="AD" clId="Web-{EB47F0B0-3F4A-481D-A449-BC1E9A155C62}" dt="2021-04-01T18:25:14.722" v="33"/>
          <ac:grpSpMkLst>
            <pc:docMk/>
            <pc:sldMk cId="109857222" sldId="256"/>
            <ac:grpSpMk id="12" creationId="{B9632603-447F-4389-863D-9820DB9915A2}"/>
          </ac:grpSpMkLst>
        </pc:grpChg>
        <pc:picChg chg="add del">
          <ac:chgData name="Hani, Natalie Nader" userId="S::nnh2@hood.edu::c1c36e27-c06c-4310-abf3-c804e5713329" providerId="AD" clId="Web-{EB47F0B0-3F4A-481D-A449-BC1E9A155C62}" dt="2021-04-01T18:25:14.722" v="33"/>
          <ac:picMkLst>
            <pc:docMk/>
            <pc:sldMk cId="109857222" sldId="256"/>
            <ac:picMk id="4" creationId="{8AF61302-A44D-4F1D-AFAA-F3A0AA00A6D5}"/>
          </ac:picMkLst>
        </pc:picChg>
        <pc:picChg chg="add del">
          <ac:chgData name="Hani, Natalie Nader" userId="S::nnh2@hood.edu::c1c36e27-c06c-4310-abf3-c804e5713329" providerId="AD" clId="Web-{EB47F0B0-3F4A-481D-A449-BC1E9A155C62}" dt="2021-04-01T18:25:18.176" v="37"/>
          <ac:picMkLst>
            <pc:docMk/>
            <pc:sldMk cId="109857222" sldId="256"/>
            <ac:picMk id="6" creationId="{ADFB1B2D-E6D3-4D4F-94B1-34FECBB83C4F}"/>
          </ac:picMkLst>
        </pc:picChg>
        <pc:picChg chg="add del">
          <ac:chgData name="Hani, Natalie Nader" userId="S::nnh2@hood.edu::c1c36e27-c06c-4310-abf3-c804e5713329" providerId="AD" clId="Web-{EB47F0B0-3F4A-481D-A449-BC1E9A155C62}" dt="2021-04-01T18:25:28.910" v="39"/>
          <ac:picMkLst>
            <pc:docMk/>
            <pc:sldMk cId="109857222" sldId="256"/>
            <ac:picMk id="9" creationId="{29E823F3-CA8F-4020-9BDC-C6F67CF6752F}"/>
          </ac:picMkLst>
        </pc:picChg>
        <pc:picChg chg="add">
          <ac:chgData name="Hani, Natalie Nader" userId="S::nnh2@hood.edu::c1c36e27-c06c-4310-abf3-c804e5713329" providerId="AD" clId="Web-{EB47F0B0-3F4A-481D-A449-BC1E9A155C62}" dt="2021-04-01T18:25:28.973" v="40"/>
          <ac:picMkLst>
            <pc:docMk/>
            <pc:sldMk cId="109857222" sldId="256"/>
            <ac:picMk id="15" creationId="{025864FD-A98F-48AC-B932-644914EACF8A}"/>
          </ac:picMkLst>
        </pc:picChg>
        <pc:cxnChg chg="add">
          <ac:chgData name="Hani, Natalie Nader" userId="S::nnh2@hood.edu::c1c36e27-c06c-4310-abf3-c804e5713329" providerId="AD" clId="Web-{EB47F0B0-3F4A-481D-A449-BC1E9A155C62}" dt="2021-04-01T18:25:28.973" v="40"/>
          <ac:cxnSpMkLst>
            <pc:docMk/>
            <pc:sldMk cId="109857222" sldId="256"/>
            <ac:cxnSpMk id="16" creationId="{32E97E5C-7A5F-424E-AAE4-654396E90799}"/>
          </ac:cxnSpMkLst>
        </pc:cxnChg>
      </pc:sldChg>
      <pc:sldChg chg="new">
        <pc:chgData name="Hani, Natalie Nader" userId="S::nnh2@hood.edu::c1c36e27-c06c-4310-abf3-c804e5713329" providerId="AD" clId="Web-{EB47F0B0-3F4A-481D-A449-BC1E9A155C62}" dt="2021-04-01T18:27:23.366" v="63"/>
        <pc:sldMkLst>
          <pc:docMk/>
          <pc:sldMk cId="303039414" sldId="257"/>
        </pc:sldMkLst>
      </pc:sldChg>
      <pc:sldChg chg="modSp new">
        <pc:chgData name="Hani, Natalie Nader" userId="S::nnh2@hood.edu::c1c36e27-c06c-4310-abf3-c804e5713329" providerId="AD" clId="Web-{EB47F0B0-3F4A-481D-A449-BC1E9A155C62}" dt="2021-04-01T18:34:29.218" v="134" actId="20577"/>
        <pc:sldMkLst>
          <pc:docMk/>
          <pc:sldMk cId="1030715553" sldId="258"/>
        </pc:sldMkLst>
        <pc:spChg chg="mod">
          <ac:chgData name="Hani, Natalie Nader" userId="S::nnh2@hood.edu::c1c36e27-c06c-4310-abf3-c804e5713329" providerId="AD" clId="Web-{EB47F0B0-3F4A-481D-A449-BC1E9A155C62}" dt="2021-04-01T18:34:29.218" v="134" actId="20577"/>
          <ac:spMkLst>
            <pc:docMk/>
            <pc:sldMk cId="1030715553" sldId="258"/>
            <ac:spMk id="2" creationId="{A6E55BEF-6412-4566-8DFC-4FD526FE2F6F}"/>
          </ac:spMkLst>
        </pc:spChg>
        <pc:spChg chg="mod">
          <ac:chgData name="Hani, Natalie Nader" userId="S::nnh2@hood.edu::c1c36e27-c06c-4310-abf3-c804e5713329" providerId="AD" clId="Web-{EB47F0B0-3F4A-481D-A449-BC1E9A155C62}" dt="2021-04-01T18:31:46.856" v="127" actId="20577"/>
          <ac:spMkLst>
            <pc:docMk/>
            <pc:sldMk cId="1030715553" sldId="258"/>
            <ac:spMk id="3" creationId="{4965FBC7-1031-4877-B32E-02DCC572D57D}"/>
          </ac:spMkLst>
        </pc:spChg>
      </pc:sldChg>
      <pc:sldChg chg="modSp new">
        <pc:chgData name="Hani, Natalie Nader" userId="S::nnh2@hood.edu::c1c36e27-c06c-4310-abf3-c804e5713329" providerId="AD" clId="Web-{EB47F0B0-3F4A-481D-A449-BC1E9A155C62}" dt="2021-04-01T18:41:03.023" v="248" actId="20577"/>
        <pc:sldMkLst>
          <pc:docMk/>
          <pc:sldMk cId="907134028" sldId="259"/>
        </pc:sldMkLst>
        <pc:spChg chg="mod">
          <ac:chgData name="Hani, Natalie Nader" userId="S::nnh2@hood.edu::c1c36e27-c06c-4310-abf3-c804e5713329" providerId="AD" clId="Web-{EB47F0B0-3F4A-481D-A449-BC1E9A155C62}" dt="2021-04-01T18:34:21.109" v="133" actId="20577"/>
          <ac:spMkLst>
            <pc:docMk/>
            <pc:sldMk cId="907134028" sldId="259"/>
            <ac:spMk id="2" creationId="{1C149741-9D5F-4057-A4FD-1EC521F8F73F}"/>
          </ac:spMkLst>
        </pc:spChg>
        <pc:spChg chg="mod">
          <ac:chgData name="Hani, Natalie Nader" userId="S::nnh2@hood.edu::c1c36e27-c06c-4310-abf3-c804e5713329" providerId="AD" clId="Web-{EB47F0B0-3F4A-481D-A449-BC1E9A155C62}" dt="2021-04-01T18:41:03.023" v="248" actId="20577"/>
          <ac:spMkLst>
            <pc:docMk/>
            <pc:sldMk cId="907134028" sldId="259"/>
            <ac:spMk id="3" creationId="{F3A97C13-F1B5-4EFB-B625-4246C1238A8A}"/>
          </ac:spMkLst>
        </pc:spChg>
      </pc:sldChg>
      <pc:sldChg chg="modSp new">
        <pc:chgData name="Hani, Natalie Nader" userId="S::nnh2@hood.edu::c1c36e27-c06c-4310-abf3-c804e5713329" providerId="AD" clId="Web-{EB47F0B0-3F4A-481D-A449-BC1E9A155C62}" dt="2021-04-01T18:57:25.294" v="579" actId="20577"/>
        <pc:sldMkLst>
          <pc:docMk/>
          <pc:sldMk cId="2512365666" sldId="260"/>
        </pc:sldMkLst>
        <pc:spChg chg="mod">
          <ac:chgData name="Hani, Natalie Nader" userId="S::nnh2@hood.edu::c1c36e27-c06c-4310-abf3-c804e5713329" providerId="AD" clId="Web-{EB47F0B0-3F4A-481D-A449-BC1E9A155C62}" dt="2021-04-01T18:46:50.421" v="261" actId="20577"/>
          <ac:spMkLst>
            <pc:docMk/>
            <pc:sldMk cId="2512365666" sldId="260"/>
            <ac:spMk id="2" creationId="{8C5560B0-75F4-41E6-B9BC-86958E79D730}"/>
          </ac:spMkLst>
        </pc:spChg>
        <pc:spChg chg="mod">
          <ac:chgData name="Hani, Natalie Nader" userId="S::nnh2@hood.edu::c1c36e27-c06c-4310-abf3-c804e5713329" providerId="AD" clId="Web-{EB47F0B0-3F4A-481D-A449-BC1E9A155C62}" dt="2021-04-01T18:57:25.294" v="579" actId="20577"/>
          <ac:spMkLst>
            <pc:docMk/>
            <pc:sldMk cId="2512365666" sldId="260"/>
            <ac:spMk id="3" creationId="{9B0B8B39-CAA4-4DE4-99D4-786274499482}"/>
          </ac:spMkLst>
        </pc:spChg>
      </pc:sldChg>
      <pc:sldMasterChg chg="add del addSldLayout delSldLayout">
        <pc:chgData name="Hani, Natalie Nader" userId="S::nnh2@hood.edu::c1c36e27-c06c-4310-abf3-c804e5713329" providerId="AD" clId="Web-{EB47F0B0-3F4A-481D-A449-BC1E9A155C62}" dt="2021-04-01T18:25:28.973" v="40"/>
        <pc:sldMasterMkLst>
          <pc:docMk/>
          <pc:sldMasterMk cId="2460954070" sldId="2147483660"/>
        </pc:sldMasterMkLst>
        <pc:sldLayoutChg chg="add del">
          <pc:chgData name="Hani, Natalie Nader" userId="S::nnh2@hood.edu::c1c36e27-c06c-4310-abf3-c804e5713329" providerId="AD" clId="Web-{EB47F0B0-3F4A-481D-A449-BC1E9A155C62}" dt="2021-04-01T18:25:28.973" v="40"/>
          <pc:sldLayoutMkLst>
            <pc:docMk/>
            <pc:sldMasterMk cId="2460954070" sldId="2147483660"/>
            <pc:sldLayoutMk cId="2385387890" sldId="2147483661"/>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949138452" sldId="2147483662"/>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2591524520" sldId="2147483663"/>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1203092039" sldId="2147483664"/>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733172339" sldId="2147483665"/>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210312558" sldId="2147483666"/>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146388984" sldId="2147483667"/>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171841454" sldId="2147483668"/>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1718958274" sldId="2147483669"/>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2202905451" sldId="2147483670"/>
          </pc:sldLayoutMkLst>
        </pc:sldLayoutChg>
        <pc:sldLayoutChg chg="add del">
          <pc:chgData name="Hani, Natalie Nader" userId="S::nnh2@hood.edu::c1c36e27-c06c-4310-abf3-c804e5713329" providerId="AD" clId="Web-{EB47F0B0-3F4A-481D-A449-BC1E9A155C62}" dt="2021-04-01T18:25:28.973" v="40"/>
          <pc:sldLayoutMkLst>
            <pc:docMk/>
            <pc:sldMasterMk cId="2460954070" sldId="2147483660"/>
            <pc:sldLayoutMk cId="3479445657" sldId="2147483671"/>
          </pc:sldLayoutMkLst>
        </pc:sldLayoutChg>
      </pc:sldMasterChg>
      <pc:sldMasterChg chg="add del replId addSldLayout delSldLayout">
        <pc:chgData name="Hani, Natalie Nader" userId="S::nnh2@hood.edu::c1c36e27-c06c-4310-abf3-c804e5713329" providerId="AD" clId="Web-{EB47F0B0-3F4A-481D-A449-BC1E9A155C62}" dt="2021-04-01T18:25:18.176" v="37"/>
        <pc:sldMasterMkLst>
          <pc:docMk/>
          <pc:sldMasterMk cId="3694484949" sldId="2147483672"/>
        </pc:sldMasterMkLst>
        <pc:sldLayoutChg chg="add del">
          <pc:chgData name="Hani, Natalie Nader" userId="S::nnh2@hood.edu::c1c36e27-c06c-4310-abf3-c804e5713329" providerId="AD" clId="Web-{EB47F0B0-3F4A-481D-A449-BC1E9A155C62}" dt="2021-04-01T18:25:18.176" v="37"/>
          <pc:sldLayoutMkLst>
            <pc:docMk/>
            <pc:sldMasterMk cId="3694484949" sldId="2147483672"/>
            <pc:sldLayoutMk cId="1288224367" sldId="2147483673"/>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128961811" sldId="2147483674"/>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658401234" sldId="2147483675"/>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981984671" sldId="2147483676"/>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501576313" sldId="2147483677"/>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196660333" sldId="2147483678"/>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1581207827" sldId="2147483679"/>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572426936" sldId="2147483680"/>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427950038" sldId="2147483681"/>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408455360" sldId="2147483682"/>
          </pc:sldLayoutMkLst>
        </pc:sldLayoutChg>
        <pc:sldLayoutChg chg="add del replId">
          <pc:chgData name="Hani, Natalie Nader" userId="S::nnh2@hood.edu::c1c36e27-c06c-4310-abf3-c804e5713329" providerId="AD" clId="Web-{EB47F0B0-3F4A-481D-A449-BC1E9A155C62}" dt="2021-04-01T18:25:18.176" v="37"/>
          <pc:sldLayoutMkLst>
            <pc:docMk/>
            <pc:sldMasterMk cId="3694484949" sldId="2147483672"/>
            <pc:sldLayoutMk cId="3392432184" sldId="2147483683"/>
          </pc:sldLayoutMkLst>
        </pc:sldLayoutChg>
      </pc:sldMasterChg>
      <pc:sldMasterChg chg="add del addSldLayout delSldLayout">
        <pc:chgData name="Hani, Natalie Nader" userId="S::nnh2@hood.edu::c1c36e27-c06c-4310-abf3-c804e5713329" providerId="AD" clId="Web-{EB47F0B0-3F4A-481D-A449-BC1E9A155C62}" dt="2021-04-01T18:25:14.722" v="33"/>
        <pc:sldMasterMkLst>
          <pc:docMk/>
          <pc:sldMasterMk cId="1870268378" sldId="2147483685"/>
        </pc:sldMasterMkLst>
        <pc:sldLayoutChg chg="add del">
          <pc:chgData name="Hani, Natalie Nader" userId="S::nnh2@hood.edu::c1c36e27-c06c-4310-abf3-c804e5713329" providerId="AD" clId="Web-{EB47F0B0-3F4A-481D-A449-BC1E9A155C62}" dt="2021-04-01T18:25:14.722" v="33"/>
          <pc:sldLayoutMkLst>
            <pc:docMk/>
            <pc:sldMasterMk cId="1870268378" sldId="2147483685"/>
            <pc:sldLayoutMk cId="1544380053" sldId="2147483674"/>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582202333" sldId="2147483675"/>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917495645" sldId="2147483676"/>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539356617" sldId="2147483677"/>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3053312771" sldId="2147483678"/>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868847476" sldId="2147483679"/>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772021353" sldId="2147483680"/>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2423880491" sldId="2147483681"/>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177174277" sldId="2147483682"/>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2117987418" sldId="2147483683"/>
          </pc:sldLayoutMkLst>
        </pc:sldLayoutChg>
        <pc:sldLayoutChg chg="add del">
          <pc:chgData name="Hani, Natalie Nader" userId="S::nnh2@hood.edu::c1c36e27-c06c-4310-abf3-c804e5713329" providerId="AD" clId="Web-{EB47F0B0-3F4A-481D-A449-BC1E9A155C62}" dt="2021-04-01T18:25:14.722" v="33"/>
          <pc:sldLayoutMkLst>
            <pc:docMk/>
            <pc:sldMasterMk cId="1870268378" sldId="2147483685"/>
            <pc:sldLayoutMk cId="1462972422" sldId="2147483684"/>
          </pc:sldLayoutMkLst>
        </pc:sldLayoutChg>
      </pc:sldMasterChg>
      <pc:sldMasterChg chg="add del addSldLayout delSldLayout">
        <pc:chgData name="Hani, Natalie Nader" userId="S::nnh2@hood.edu::c1c36e27-c06c-4310-abf3-c804e5713329" providerId="AD" clId="Web-{EB47F0B0-3F4A-481D-A449-BC1E9A155C62}" dt="2021-04-01T18:25:28.910" v="39"/>
        <pc:sldMasterMkLst>
          <pc:docMk/>
          <pc:sldMasterMk cId="402825272" sldId="2147483698"/>
        </pc:sldMasterMkLst>
        <pc:sldLayoutChg chg="add del">
          <pc:chgData name="Hani, Natalie Nader" userId="S::nnh2@hood.edu::c1c36e27-c06c-4310-abf3-c804e5713329" providerId="AD" clId="Web-{EB47F0B0-3F4A-481D-A449-BC1E9A155C62}" dt="2021-04-01T18:25:28.910" v="39"/>
          <pc:sldLayoutMkLst>
            <pc:docMk/>
            <pc:sldMasterMk cId="402825272" sldId="2147483698"/>
            <pc:sldLayoutMk cId="3665867424" sldId="2147483687"/>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624251056" sldId="2147483688"/>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4096534640" sldId="2147483689"/>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2526989825" sldId="2147483690"/>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2403042432" sldId="2147483691"/>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847419455" sldId="2147483692"/>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875643306" sldId="2147483693"/>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1917473030" sldId="2147483694"/>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068164187" sldId="2147483695"/>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3348761147" sldId="2147483696"/>
          </pc:sldLayoutMkLst>
        </pc:sldLayoutChg>
        <pc:sldLayoutChg chg="add del">
          <pc:chgData name="Hani, Natalie Nader" userId="S::nnh2@hood.edu::c1c36e27-c06c-4310-abf3-c804e5713329" providerId="AD" clId="Web-{EB47F0B0-3F4A-481D-A449-BC1E9A155C62}" dt="2021-04-01T18:25:28.910" v="39"/>
          <pc:sldLayoutMkLst>
            <pc:docMk/>
            <pc:sldMasterMk cId="402825272" sldId="2147483698"/>
            <pc:sldLayoutMk cId="2592845631" sldId="2147483697"/>
          </pc:sldLayoutMkLst>
        </pc:sldLayoutChg>
      </pc:sldMasterChg>
      <pc:sldMasterChg chg="add addSldLayout">
        <pc:chgData name="Hani, Natalie Nader" userId="S::nnh2@hood.edu::c1c36e27-c06c-4310-abf3-c804e5713329" providerId="AD" clId="Web-{EB47F0B0-3F4A-481D-A449-BC1E9A155C62}" dt="2021-04-01T18:25:28.973" v="40"/>
        <pc:sldMasterMkLst>
          <pc:docMk/>
          <pc:sldMasterMk cId="3414802705" sldId="2147483763"/>
        </pc:sldMasterMkLst>
        <pc:sldLayoutChg chg="add">
          <pc:chgData name="Hani, Natalie Nader" userId="S::nnh2@hood.edu::c1c36e27-c06c-4310-abf3-c804e5713329" providerId="AD" clId="Web-{EB47F0B0-3F4A-481D-A449-BC1E9A155C62}" dt="2021-04-01T18:25:28.973" v="40"/>
          <pc:sldLayoutMkLst>
            <pc:docMk/>
            <pc:sldMasterMk cId="3414802705" sldId="2147483763"/>
            <pc:sldLayoutMk cId="951396818" sldId="2147483752"/>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4189833033" sldId="2147483753"/>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4187638653" sldId="2147483754"/>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1088222755" sldId="2147483755"/>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1909345302" sldId="2147483756"/>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826654792" sldId="2147483757"/>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344640734" sldId="2147483758"/>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2249773461" sldId="2147483759"/>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3830033972" sldId="2147483760"/>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259571758" sldId="2147483761"/>
          </pc:sldLayoutMkLst>
        </pc:sldLayoutChg>
        <pc:sldLayoutChg chg="add">
          <pc:chgData name="Hani, Natalie Nader" userId="S::nnh2@hood.edu::c1c36e27-c06c-4310-abf3-c804e5713329" providerId="AD" clId="Web-{EB47F0B0-3F4A-481D-A449-BC1E9A155C62}" dt="2021-04-01T18:25:28.973" v="40"/>
          <pc:sldLayoutMkLst>
            <pc:docMk/>
            <pc:sldMasterMk cId="3414802705" sldId="2147483763"/>
            <pc:sldLayoutMk cId="4116267061" sldId="2147483762"/>
          </pc:sldLayoutMkLst>
        </pc:sldLayoutChg>
      </pc:sldMasterChg>
    </pc:docChg>
  </pc:docChgLst>
  <pc:docChgLst>
    <pc:chgData name="Thompson Lauren Michelle" userId="S::lmt18@hood.edu::46ed49a9-5262-45fb-aa93-d4de918c995a" providerId="AD" clId="Web-{00000000-0000-0000-0000-000000000000}"/>
    <pc:docChg chg="addSld modSld">
      <pc:chgData name="Thompson Lauren Michelle" userId="S::lmt18@hood.edu::46ed49a9-5262-45fb-aa93-d4de918c995a" providerId="AD" clId="Web-{00000000-0000-0000-0000-000000000000}" dt="2021-04-02T00:37:52.614" v="464" actId="20577"/>
      <pc:docMkLst>
        <pc:docMk/>
      </pc:docMkLst>
      <pc:sldChg chg="modSp">
        <pc:chgData name="Thompson Lauren Michelle" userId="S::lmt18@hood.edu::46ed49a9-5262-45fb-aa93-d4de918c995a" providerId="AD" clId="Web-{00000000-0000-0000-0000-000000000000}" dt="2021-04-02T00:37:17.160" v="454" actId="20577"/>
        <pc:sldMkLst>
          <pc:docMk/>
          <pc:sldMk cId="303039414" sldId="257"/>
        </pc:sldMkLst>
        <pc:spChg chg="mod">
          <ac:chgData name="Thompson Lauren Michelle" userId="S::lmt18@hood.edu::46ed49a9-5262-45fb-aa93-d4de918c995a" providerId="AD" clId="Web-{00000000-0000-0000-0000-000000000000}" dt="2021-04-02T00:06:17.116" v="3" actId="20577"/>
          <ac:spMkLst>
            <pc:docMk/>
            <pc:sldMk cId="303039414" sldId="257"/>
            <ac:spMk id="2" creationId="{DFD87CA3-0897-4F63-A6CD-F28F869A5B78}"/>
          </ac:spMkLst>
        </pc:spChg>
        <pc:spChg chg="mod">
          <ac:chgData name="Thompson Lauren Michelle" userId="S::lmt18@hood.edu::46ed49a9-5262-45fb-aa93-d4de918c995a" providerId="AD" clId="Web-{00000000-0000-0000-0000-000000000000}" dt="2021-04-02T00:37:17.160" v="454" actId="20577"/>
          <ac:spMkLst>
            <pc:docMk/>
            <pc:sldMk cId="303039414" sldId="257"/>
            <ac:spMk id="3" creationId="{7396C3EA-C221-4561-83E2-8D397B764EDB}"/>
          </ac:spMkLst>
        </pc:spChg>
      </pc:sldChg>
      <pc:sldChg chg="modSp new">
        <pc:chgData name="Thompson Lauren Michelle" userId="S::lmt18@hood.edu::46ed49a9-5262-45fb-aa93-d4de918c995a" providerId="AD" clId="Web-{00000000-0000-0000-0000-000000000000}" dt="2021-04-02T00:37:46.410" v="459" actId="20577"/>
        <pc:sldMkLst>
          <pc:docMk/>
          <pc:sldMk cId="3324515439" sldId="261"/>
        </pc:sldMkLst>
        <pc:spChg chg="mod">
          <ac:chgData name="Thompson Lauren Michelle" userId="S::lmt18@hood.edu::46ed49a9-5262-45fb-aa93-d4de918c995a" providerId="AD" clId="Web-{00000000-0000-0000-0000-000000000000}" dt="2021-04-02T00:37:46.410" v="459" actId="20577"/>
          <ac:spMkLst>
            <pc:docMk/>
            <pc:sldMk cId="3324515439" sldId="261"/>
            <ac:spMk id="2" creationId="{E6253057-C22B-47F0-8140-6BC23B44603B}"/>
          </ac:spMkLst>
        </pc:spChg>
      </pc:sldChg>
      <pc:sldChg chg="modSp new">
        <pc:chgData name="Thompson Lauren Michelle" userId="S::lmt18@hood.edu::46ed49a9-5262-45fb-aa93-d4de918c995a" providerId="AD" clId="Web-{00000000-0000-0000-0000-000000000000}" dt="2021-04-02T00:37:52.614" v="464" actId="20577"/>
        <pc:sldMkLst>
          <pc:docMk/>
          <pc:sldMk cId="2329981286" sldId="262"/>
        </pc:sldMkLst>
        <pc:spChg chg="mod">
          <ac:chgData name="Thompson Lauren Michelle" userId="S::lmt18@hood.edu::46ed49a9-5262-45fb-aa93-d4de918c995a" providerId="AD" clId="Web-{00000000-0000-0000-0000-000000000000}" dt="2021-04-02T00:37:52.614" v="464" actId="20577"/>
          <ac:spMkLst>
            <pc:docMk/>
            <pc:sldMk cId="2329981286" sldId="262"/>
            <ac:spMk id="2" creationId="{2C0CAD21-31B5-414A-A737-E7F5F8BE3AE8}"/>
          </ac:spMkLst>
        </pc:spChg>
      </pc:sldChg>
    </pc:docChg>
  </pc:docChgLst>
  <pc:docChgLst>
    <pc:chgData name="Chacon Juan Pablo" userId="S::jc34@hood.edu::0ef7fbbc-e6fa-4634-b228-cff968748fcd" providerId="AD" clId="Web-{61ACC830-4B11-AB30-E679-164F48DFAB4B}"/>
    <pc:docChg chg="addSld delSld modSld sldOrd">
      <pc:chgData name="Chacon Juan Pablo" userId="S::jc34@hood.edu::0ef7fbbc-e6fa-4634-b228-cff968748fcd" providerId="AD" clId="Web-{61ACC830-4B11-AB30-E679-164F48DFAB4B}" dt="2021-04-02T19:13:20.408" v="1052" actId="20577"/>
      <pc:docMkLst>
        <pc:docMk/>
      </pc:docMkLst>
      <pc:sldChg chg="ord">
        <pc:chgData name="Chacon Juan Pablo" userId="S::jc34@hood.edu::0ef7fbbc-e6fa-4634-b228-cff968748fcd" providerId="AD" clId="Web-{61ACC830-4B11-AB30-E679-164F48DFAB4B}" dt="2021-04-02T17:42:30.991" v="92"/>
        <pc:sldMkLst>
          <pc:docMk/>
          <pc:sldMk cId="2329981286" sldId="262"/>
        </pc:sldMkLst>
      </pc:sldChg>
      <pc:sldChg chg="addSp delSp modSp new del ord">
        <pc:chgData name="Chacon Juan Pablo" userId="S::jc34@hood.edu::0ef7fbbc-e6fa-4634-b228-cff968748fcd" providerId="AD" clId="Web-{61ACC830-4B11-AB30-E679-164F48DFAB4B}" dt="2021-04-02T18:19:47.532" v="340"/>
        <pc:sldMkLst>
          <pc:docMk/>
          <pc:sldMk cId="1304799580" sldId="263"/>
        </pc:sldMkLst>
        <pc:spChg chg="mod">
          <ac:chgData name="Chacon Juan Pablo" userId="S::jc34@hood.edu::0ef7fbbc-e6fa-4634-b228-cff968748fcd" providerId="AD" clId="Web-{61ACC830-4B11-AB30-E679-164F48DFAB4B}" dt="2021-04-02T17:35:05.856" v="16" actId="20577"/>
          <ac:spMkLst>
            <pc:docMk/>
            <pc:sldMk cId="1304799580" sldId="263"/>
            <ac:spMk id="2" creationId="{084CDE65-B5FE-454F-8F61-3F3197F9FA23}"/>
          </ac:spMkLst>
        </pc:spChg>
        <pc:spChg chg="mod">
          <ac:chgData name="Chacon Juan Pablo" userId="S::jc34@hood.edu::0ef7fbbc-e6fa-4634-b228-cff968748fcd" providerId="AD" clId="Web-{61ACC830-4B11-AB30-E679-164F48DFAB4B}" dt="2021-04-02T18:17:55.763" v="271" actId="14100"/>
          <ac:spMkLst>
            <pc:docMk/>
            <pc:sldMk cId="1304799580" sldId="263"/>
            <ac:spMk id="3" creationId="{8C9335AE-F75A-4655-8DC0-7654B21B6244}"/>
          </ac:spMkLst>
        </pc:spChg>
        <pc:spChg chg="add del mod">
          <ac:chgData name="Chacon Juan Pablo" userId="S::jc34@hood.edu::0ef7fbbc-e6fa-4634-b228-cff968748fcd" providerId="AD" clId="Web-{61ACC830-4B11-AB30-E679-164F48DFAB4B}" dt="2021-04-02T18:18:22.545" v="276"/>
          <ac:spMkLst>
            <pc:docMk/>
            <pc:sldMk cId="1304799580" sldId="263"/>
            <ac:spMk id="4" creationId="{6A99ED0B-27CE-4995-AC84-B07284F11CB1}"/>
          </ac:spMkLst>
        </pc:spChg>
      </pc:sldChg>
      <pc:sldChg chg="modSp new ord">
        <pc:chgData name="Chacon Juan Pablo" userId="S::jc34@hood.edu::0ef7fbbc-e6fa-4634-b228-cff968748fcd" providerId="AD" clId="Web-{61ACC830-4B11-AB30-E679-164F48DFAB4B}" dt="2021-04-02T19:11:39.874" v="1037" actId="20577"/>
        <pc:sldMkLst>
          <pc:docMk/>
          <pc:sldMk cId="321665218" sldId="264"/>
        </pc:sldMkLst>
        <pc:spChg chg="mod">
          <ac:chgData name="Chacon Juan Pablo" userId="S::jc34@hood.edu::0ef7fbbc-e6fa-4634-b228-cff968748fcd" providerId="AD" clId="Web-{61ACC830-4B11-AB30-E679-164F48DFAB4B}" dt="2021-04-02T17:34:35.636" v="9" actId="20577"/>
          <ac:spMkLst>
            <pc:docMk/>
            <pc:sldMk cId="321665218" sldId="264"/>
            <ac:spMk id="2" creationId="{14D35B01-DE55-478F-9918-60221BF689A2}"/>
          </ac:spMkLst>
        </pc:spChg>
        <pc:spChg chg="mod">
          <ac:chgData name="Chacon Juan Pablo" userId="S::jc34@hood.edu::0ef7fbbc-e6fa-4634-b228-cff968748fcd" providerId="AD" clId="Web-{61ACC830-4B11-AB30-E679-164F48DFAB4B}" dt="2021-04-02T19:11:39.874" v="1037" actId="20577"/>
          <ac:spMkLst>
            <pc:docMk/>
            <pc:sldMk cId="321665218" sldId="264"/>
            <ac:spMk id="3" creationId="{FF11D83A-0A2B-40E1-B105-8A6B016A709E}"/>
          </ac:spMkLst>
        </pc:spChg>
      </pc:sldChg>
      <pc:sldChg chg="modSp new del">
        <pc:chgData name="Chacon Juan Pablo" userId="S::jc34@hood.edu::0ef7fbbc-e6fa-4634-b228-cff968748fcd" providerId="AD" clId="Web-{61ACC830-4B11-AB30-E679-164F48DFAB4B}" dt="2021-04-02T18:23:29.100" v="353"/>
        <pc:sldMkLst>
          <pc:docMk/>
          <pc:sldMk cId="2314703360" sldId="265"/>
        </pc:sldMkLst>
        <pc:spChg chg="mod">
          <ac:chgData name="Chacon Juan Pablo" userId="S::jc34@hood.edu::0ef7fbbc-e6fa-4634-b228-cff968748fcd" providerId="AD" clId="Web-{61ACC830-4B11-AB30-E679-164F48DFAB4B}" dt="2021-04-02T18:23:11.990" v="344" actId="20577"/>
          <ac:spMkLst>
            <pc:docMk/>
            <pc:sldMk cId="2314703360" sldId="265"/>
            <ac:spMk id="2" creationId="{497C8F89-7B70-4CB8-976E-CA6BD6631464}"/>
          </ac:spMkLst>
        </pc:spChg>
        <pc:spChg chg="mod">
          <ac:chgData name="Chacon Juan Pablo" userId="S::jc34@hood.edu::0ef7fbbc-e6fa-4634-b228-cff968748fcd" providerId="AD" clId="Web-{61ACC830-4B11-AB30-E679-164F48DFAB4B}" dt="2021-04-02T18:18:54.343" v="323" actId="20577"/>
          <ac:spMkLst>
            <pc:docMk/>
            <pc:sldMk cId="2314703360" sldId="265"/>
            <ac:spMk id="3" creationId="{426590CF-F9E2-40B0-87F5-D407BED38150}"/>
          </ac:spMkLst>
        </pc:spChg>
        <pc:spChg chg="mod">
          <ac:chgData name="Chacon Juan Pablo" userId="S::jc34@hood.edu::0ef7fbbc-e6fa-4634-b228-cff968748fcd" providerId="AD" clId="Web-{61ACC830-4B11-AB30-E679-164F48DFAB4B}" dt="2021-04-02T18:23:17.646" v="346" actId="20577"/>
          <ac:spMkLst>
            <pc:docMk/>
            <pc:sldMk cId="2314703360" sldId="265"/>
            <ac:spMk id="4" creationId="{A5918CAC-BFEE-4E4F-A4E5-64599CD032B0}"/>
          </ac:spMkLst>
        </pc:spChg>
        <pc:spChg chg="mod">
          <ac:chgData name="Chacon Juan Pablo" userId="S::jc34@hood.edu::0ef7fbbc-e6fa-4634-b228-cff968748fcd" providerId="AD" clId="Web-{61ACC830-4B11-AB30-E679-164F48DFAB4B}" dt="2021-04-02T18:19:02.796" v="335" actId="20577"/>
          <ac:spMkLst>
            <pc:docMk/>
            <pc:sldMk cId="2314703360" sldId="265"/>
            <ac:spMk id="5" creationId="{C4AD0D5F-B9D1-4868-A072-1CBDE76FB60F}"/>
          </ac:spMkLst>
        </pc:spChg>
        <pc:spChg chg="mod">
          <ac:chgData name="Chacon Juan Pablo" userId="S::jc34@hood.edu::0ef7fbbc-e6fa-4634-b228-cff968748fcd" providerId="AD" clId="Web-{61ACC830-4B11-AB30-E679-164F48DFAB4B}" dt="2021-04-02T18:23:23.256" v="349" actId="20577"/>
          <ac:spMkLst>
            <pc:docMk/>
            <pc:sldMk cId="2314703360" sldId="265"/>
            <ac:spMk id="6" creationId="{C0BC8A43-80F9-43AB-99F2-8DD9D2C8E750}"/>
          </ac:spMkLst>
        </pc:spChg>
      </pc:sldChg>
      <pc:sldChg chg="addSp delSp modSp new modNotes">
        <pc:chgData name="Chacon Juan Pablo" userId="S::jc34@hood.edu::0ef7fbbc-e6fa-4634-b228-cff968748fcd" providerId="AD" clId="Web-{61ACC830-4B11-AB30-E679-164F48DFAB4B}" dt="2021-04-02T19:13:20.408" v="1052" actId="20577"/>
        <pc:sldMkLst>
          <pc:docMk/>
          <pc:sldMk cId="638172021" sldId="266"/>
        </pc:sldMkLst>
        <pc:spChg chg="mod">
          <ac:chgData name="Chacon Juan Pablo" userId="S::jc34@hood.edu::0ef7fbbc-e6fa-4634-b228-cff968748fcd" providerId="AD" clId="Web-{61ACC830-4B11-AB30-E679-164F48DFAB4B}" dt="2021-04-02T18:23:13.396" v="345" actId="20577"/>
          <ac:spMkLst>
            <pc:docMk/>
            <pc:sldMk cId="638172021" sldId="266"/>
            <ac:spMk id="2" creationId="{578770DE-D429-4A02-96F9-68723D4D4E34}"/>
          </ac:spMkLst>
        </pc:spChg>
        <pc:spChg chg="mod">
          <ac:chgData name="Chacon Juan Pablo" userId="S::jc34@hood.edu::0ef7fbbc-e6fa-4634-b228-cff968748fcd" providerId="AD" clId="Web-{61ACC830-4B11-AB30-E679-164F48DFAB4B}" dt="2021-04-02T19:13:20.408" v="1052" actId="20577"/>
          <ac:spMkLst>
            <pc:docMk/>
            <pc:sldMk cId="638172021" sldId="266"/>
            <ac:spMk id="3" creationId="{1F48EEDB-2137-415D-92CF-CB1782E7DD6B}"/>
          </ac:spMkLst>
        </pc:spChg>
        <pc:spChg chg="add del mod">
          <ac:chgData name="Chacon Juan Pablo" userId="S::jc34@hood.edu::0ef7fbbc-e6fa-4634-b228-cff968748fcd" providerId="AD" clId="Web-{61ACC830-4B11-AB30-E679-164F48DFAB4B}" dt="2021-04-02T18:27:59.716" v="400"/>
          <ac:spMkLst>
            <pc:docMk/>
            <pc:sldMk cId="638172021" sldId="266"/>
            <ac:spMk id="4" creationId="{B7B99BBE-AF79-4C91-855C-5657068C8080}"/>
          </ac:spMkLst>
        </pc:spChg>
      </pc:sldChg>
    </pc:docChg>
  </pc:docChgLst>
  <pc:docChgLst>
    <pc:chgData name="Thompson Lauren Michelle" userId="S::lmt18@hood.edu::46ed49a9-5262-45fb-aa93-d4de918c995a" providerId="AD" clId="Web-{3D7A0D42-1FDB-3B2E-EB7B-77CE0B558A35}"/>
    <pc:docChg chg="addSld modSld">
      <pc:chgData name="Thompson Lauren Michelle" userId="S::lmt18@hood.edu::46ed49a9-5262-45fb-aa93-d4de918c995a" providerId="AD" clId="Web-{3D7A0D42-1FDB-3B2E-EB7B-77CE0B558A35}" dt="2021-04-02T19:55:25.410" v="1693" actId="20577"/>
      <pc:docMkLst>
        <pc:docMk/>
      </pc:docMkLst>
      <pc:sldChg chg="modSp">
        <pc:chgData name="Thompson Lauren Michelle" userId="S::lmt18@hood.edu::46ed49a9-5262-45fb-aa93-d4de918c995a" providerId="AD" clId="Web-{3D7A0D42-1FDB-3B2E-EB7B-77CE0B558A35}" dt="2021-04-02T18:57:21.226" v="370" actId="20577"/>
        <pc:sldMkLst>
          <pc:docMk/>
          <pc:sldMk cId="3324515439" sldId="261"/>
        </pc:sldMkLst>
        <pc:spChg chg="mod">
          <ac:chgData name="Thompson Lauren Michelle" userId="S::lmt18@hood.edu::46ed49a9-5262-45fb-aa93-d4de918c995a" providerId="AD" clId="Web-{3D7A0D42-1FDB-3B2E-EB7B-77CE0B558A35}" dt="2021-04-02T18:57:21.226" v="370" actId="20577"/>
          <ac:spMkLst>
            <pc:docMk/>
            <pc:sldMk cId="3324515439" sldId="261"/>
            <ac:spMk id="3" creationId="{17CA3FCB-1C78-40E1-AF10-C264E1AC6D36}"/>
          </ac:spMkLst>
        </pc:spChg>
      </pc:sldChg>
      <pc:sldChg chg="addSp delSp modSp">
        <pc:chgData name="Thompson Lauren Michelle" userId="S::lmt18@hood.edu::46ed49a9-5262-45fb-aa93-d4de918c995a" providerId="AD" clId="Web-{3D7A0D42-1FDB-3B2E-EB7B-77CE0B558A35}" dt="2021-04-02T19:55:15.331" v="1692"/>
        <pc:sldMkLst>
          <pc:docMk/>
          <pc:sldMk cId="2329981286" sldId="262"/>
        </pc:sldMkLst>
        <pc:spChg chg="mod">
          <ac:chgData name="Thompson Lauren Michelle" userId="S::lmt18@hood.edu::46ed49a9-5262-45fb-aa93-d4de918c995a" providerId="AD" clId="Web-{3D7A0D42-1FDB-3B2E-EB7B-77CE0B558A35}" dt="2021-04-02T19:42:25.279" v="1474" actId="20577"/>
          <ac:spMkLst>
            <pc:docMk/>
            <pc:sldMk cId="2329981286" sldId="262"/>
            <ac:spMk id="2" creationId="{2C0CAD21-31B5-414A-A737-E7F5F8BE3AE8}"/>
          </ac:spMkLst>
        </pc:spChg>
        <pc:spChg chg="del">
          <ac:chgData name="Thompson Lauren Michelle" userId="S::lmt18@hood.edu::46ed49a9-5262-45fb-aa93-d4de918c995a" providerId="AD" clId="Web-{3D7A0D42-1FDB-3B2E-EB7B-77CE0B558A35}" dt="2021-04-02T18:58:32.430" v="371"/>
          <ac:spMkLst>
            <pc:docMk/>
            <pc:sldMk cId="2329981286" sldId="262"/>
            <ac:spMk id="3" creationId="{3E352EA7-8559-44A0-A8CA-62FF9CBC6FA4}"/>
          </ac:spMkLst>
        </pc:spChg>
        <pc:spChg chg="add del mod">
          <ac:chgData name="Thompson Lauren Michelle" userId="S::lmt18@hood.edu::46ed49a9-5262-45fb-aa93-d4de918c995a" providerId="AD" clId="Web-{3D7A0D42-1FDB-3B2E-EB7B-77CE0B558A35}" dt="2021-04-02T19:55:15.331" v="1692"/>
          <ac:spMkLst>
            <pc:docMk/>
            <pc:sldMk cId="2329981286" sldId="262"/>
            <ac:spMk id="3" creationId="{C50C240B-92F5-4A94-8C12-CA999158FADB}"/>
          </ac:spMkLst>
        </pc:spChg>
        <pc:spChg chg="add mod">
          <ac:chgData name="Thompson Lauren Michelle" userId="S::lmt18@hood.edu::46ed49a9-5262-45fb-aa93-d4de918c995a" providerId="AD" clId="Web-{3D7A0D42-1FDB-3B2E-EB7B-77CE0B558A35}" dt="2021-04-02T19:41:52.245" v="1468" actId="1076"/>
          <ac:spMkLst>
            <pc:docMk/>
            <pc:sldMk cId="2329981286" sldId="262"/>
            <ac:spMk id="5" creationId="{59B1BBF4-2BD8-41E1-BE0F-67FE49A91BDC}"/>
          </ac:spMkLst>
        </pc:spChg>
        <pc:spChg chg="add del">
          <ac:chgData name="Thompson Lauren Michelle" userId="S::lmt18@hood.edu::46ed49a9-5262-45fb-aa93-d4de918c995a" providerId="AD" clId="Web-{3D7A0D42-1FDB-3B2E-EB7B-77CE0B558A35}" dt="2021-04-02T19:10:02.368" v="729"/>
          <ac:spMkLst>
            <pc:docMk/>
            <pc:sldMk cId="2329981286" sldId="262"/>
            <ac:spMk id="6" creationId="{995BA58F-9236-407E-B6B0-B847565B12A2}"/>
          </ac:spMkLst>
        </pc:spChg>
        <pc:spChg chg="add del mod">
          <ac:chgData name="Thompson Lauren Michelle" userId="S::lmt18@hood.edu::46ed49a9-5262-45fb-aa93-d4de918c995a" providerId="AD" clId="Web-{3D7A0D42-1FDB-3B2E-EB7B-77CE0B558A35}" dt="2021-04-02T19:41:47.839" v="1467"/>
          <ac:spMkLst>
            <pc:docMk/>
            <pc:sldMk cId="2329981286" sldId="262"/>
            <ac:spMk id="7" creationId="{C1674BC5-288B-43ED-9137-C223F78C7309}"/>
          </ac:spMkLst>
        </pc:spChg>
        <pc:graphicFrameChg chg="add mod ord modGraphic">
          <ac:chgData name="Thompson Lauren Michelle" userId="S::lmt18@hood.edu::46ed49a9-5262-45fb-aa93-d4de918c995a" providerId="AD" clId="Web-{3D7A0D42-1FDB-3B2E-EB7B-77CE0B558A35}" dt="2021-04-02T19:41:58.652" v="1469" actId="1076"/>
          <ac:graphicFrameMkLst>
            <pc:docMk/>
            <pc:sldMk cId="2329981286" sldId="262"/>
            <ac:graphicFrameMk id="4" creationId="{B9874C8A-C2C7-4DF9-8E30-0CEDE66E27DD}"/>
          </ac:graphicFrameMkLst>
        </pc:graphicFrameChg>
      </pc:sldChg>
      <pc:sldChg chg="modSp new">
        <pc:chgData name="Thompson Lauren Michelle" userId="S::lmt18@hood.edu::46ed49a9-5262-45fb-aa93-d4de918c995a" providerId="AD" clId="Web-{3D7A0D42-1FDB-3B2E-EB7B-77CE0B558A35}" dt="2021-04-02T19:55:25.410" v="1693" actId="20577"/>
        <pc:sldMkLst>
          <pc:docMk/>
          <pc:sldMk cId="505669654" sldId="267"/>
        </pc:sldMkLst>
        <pc:spChg chg="mod">
          <ac:chgData name="Thompson Lauren Michelle" userId="S::lmt18@hood.edu::46ed49a9-5262-45fb-aa93-d4de918c995a" providerId="AD" clId="Web-{3D7A0D42-1FDB-3B2E-EB7B-77CE0B558A35}" dt="2021-04-02T19:42:21.419" v="1473" actId="20577"/>
          <ac:spMkLst>
            <pc:docMk/>
            <pc:sldMk cId="505669654" sldId="267"/>
            <ac:spMk id="2" creationId="{87B2C87E-4467-4D1A-B6C2-E15D662865D2}"/>
          </ac:spMkLst>
        </pc:spChg>
        <pc:spChg chg="mod">
          <ac:chgData name="Thompson Lauren Michelle" userId="S::lmt18@hood.edu::46ed49a9-5262-45fb-aa93-d4de918c995a" providerId="AD" clId="Web-{3D7A0D42-1FDB-3B2E-EB7B-77CE0B558A35}" dt="2021-04-02T19:55:25.410" v="1693" actId="20577"/>
          <ac:spMkLst>
            <pc:docMk/>
            <pc:sldMk cId="505669654" sldId="267"/>
            <ac:spMk id="3" creationId="{E45051CA-5A0D-43B3-B210-7A95E3477F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6F7D1-2ADE-46AD-A073-CED8697F207A}" type="datetimeFigureOut">
              <a:rPr lang="en-US"/>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C725F-6542-46F7-B281-F1B6B3532ACB}" type="slidenum">
              <a:rPr lang="en-US"/>
              <a:t>‹#›</a:t>
            </a:fld>
            <a:endParaRPr lang="en-US"/>
          </a:p>
        </p:txBody>
      </p:sp>
    </p:spTree>
    <p:extLst>
      <p:ext uri="{BB962C8B-B14F-4D97-AF65-F5344CB8AC3E}">
        <p14:creationId xmlns:p14="http://schemas.microsoft.com/office/powerpoint/2010/main" val="4933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went right was collection of a plethora of data, perhaps even too much data. Also cleaning the data was rather tedious but fortunately most of the data tables followed the </a:t>
            </a:r>
          </a:p>
          <a:p>
            <a:r>
              <a:rPr lang="en-US">
                <a:cs typeface="Calibri"/>
              </a:rPr>
              <a:t>same format.</a:t>
            </a:r>
          </a:p>
          <a:p>
            <a:r>
              <a:rPr lang="en-US">
                <a:cs typeface="Calibri"/>
              </a:rPr>
              <a:t>What went wrong was when we began to try and process the data to create visualizations with D3. It was too inefficient and time consuming to deal with all the different files which</a:t>
            </a:r>
          </a:p>
          <a:p>
            <a:r>
              <a:rPr lang="en-US">
                <a:cs typeface="Calibri"/>
              </a:rPr>
              <a:t>Is where we realized that consolidating as much of the data tables as possible would be the easiest approach. Also using D3 has been a bit of a challenge as it is a new library that our group</a:t>
            </a:r>
          </a:p>
          <a:p>
            <a:r>
              <a:rPr lang="en-US">
                <a:cs typeface="Calibri"/>
              </a:rPr>
              <a:t>Is not well versed with.  Implementing D3 will likely require more communication with team members as we will need to help one another to tackle the issues that D3 will likely present.</a:t>
            </a:r>
          </a:p>
        </p:txBody>
      </p:sp>
      <p:sp>
        <p:nvSpPr>
          <p:cNvPr id="4" name="Slide Number Placeholder 3"/>
          <p:cNvSpPr>
            <a:spLocks noGrp="1"/>
          </p:cNvSpPr>
          <p:nvPr>
            <p:ph type="sldNum" sz="quarter" idx="5"/>
          </p:nvPr>
        </p:nvSpPr>
        <p:spPr/>
        <p:txBody>
          <a:bodyPr/>
          <a:lstStyle/>
          <a:p>
            <a:fld id="{445C725F-6542-46F7-B281-F1B6B3532ACB}" type="slidenum">
              <a:rPr lang="en-US"/>
              <a:t>8</a:t>
            </a:fld>
            <a:endParaRPr lang="en-US"/>
          </a:p>
        </p:txBody>
      </p:sp>
    </p:spTree>
    <p:extLst>
      <p:ext uri="{BB962C8B-B14F-4D97-AF65-F5344CB8AC3E}">
        <p14:creationId xmlns:p14="http://schemas.microsoft.com/office/powerpoint/2010/main" val="189036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977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0934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464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3003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7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626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5139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2665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8983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3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4/2/2021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22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4/2/2021</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341480270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52"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nh2@hood.edu" TargetMode="External"/><Relationship Id="rId7" Type="http://schemas.openxmlformats.org/officeDocument/2006/relationships/hyperlink" Target="mailto:adb19@hood.edu"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mailto:jc34@hood.edu" TargetMode="External"/><Relationship Id="rId5" Type="http://schemas.openxmlformats.org/officeDocument/2006/relationships/hyperlink" Target="mailto:jw30@hood.edu" TargetMode="External"/><Relationship Id="rId4" Type="http://schemas.openxmlformats.org/officeDocument/2006/relationships/hyperlink" Target="mailto:lmt18@hoo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at642/CS475.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3F13AAF-525E-4953-A67E-7B34FDB4D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721" y="4447631"/>
            <a:ext cx="5700953" cy="2394618"/>
          </a:xfrm>
        </p:spPr>
        <p:txBody>
          <a:bodyPr vert="horz" lIns="91440" tIns="45720" rIns="91440" bIns="45720" rtlCol="0" anchor="ctr" anchorCtr="0">
            <a:noAutofit/>
          </a:bodyPr>
          <a:lstStyle/>
          <a:p>
            <a:pPr>
              <a:lnSpc>
                <a:spcPct val="90000"/>
              </a:lnSpc>
            </a:pPr>
            <a:r>
              <a:rPr lang="en-US" sz="2400" b="1">
                <a:latin typeface="Times New Roman"/>
                <a:ea typeface="+mj-lt"/>
                <a:cs typeface="+mj-lt"/>
              </a:rPr>
              <a:t>An In-Depth Analysis with Visual Representation of the Criminal Justice Systems throughout the United States</a:t>
            </a:r>
            <a:br>
              <a:rPr lang="en-US" sz="1400">
                <a:latin typeface="Times New Roman"/>
                <a:ea typeface="+mj-lt"/>
                <a:cs typeface="+mj-lt"/>
              </a:rPr>
            </a:br>
            <a:endParaRPr lang="en-US" sz="1400">
              <a:latin typeface="Times New Roman"/>
              <a:cs typeface="Calibri Light"/>
            </a:endParaRPr>
          </a:p>
          <a:p>
            <a:pPr>
              <a:lnSpc>
                <a:spcPct val="90000"/>
              </a:lnSpc>
            </a:pPr>
            <a:endParaRPr lang="en-US" sz="1400">
              <a:latin typeface="Times New Roman"/>
              <a:cs typeface="Calibri Light"/>
            </a:endParaRPr>
          </a:p>
        </p:txBody>
      </p:sp>
      <p:pic>
        <p:nvPicPr>
          <p:cNvPr id="15" name="Picture 2">
            <a:extLst>
              <a:ext uri="{FF2B5EF4-FFF2-40B4-BE49-F238E27FC236}">
                <a16:creationId xmlns:a16="http://schemas.microsoft.com/office/drawing/2014/main" id="{025864FD-A98F-48AC-B932-644914EACF8A}"/>
              </a:ext>
            </a:extLst>
          </p:cNvPr>
          <p:cNvPicPr>
            <a:picLocks noChangeAspect="1"/>
          </p:cNvPicPr>
          <p:nvPr/>
        </p:nvPicPr>
        <p:blipFill rotWithShape="1">
          <a:blip r:embed="rId2"/>
          <a:srcRect t="39135" r="-2" b="14290"/>
          <a:stretch/>
        </p:blipFill>
        <p:spPr>
          <a:xfrm>
            <a:off x="20" y="10"/>
            <a:ext cx="12191977" cy="4014777"/>
          </a:xfrm>
          <a:prstGeom prst="rect">
            <a:avLst/>
          </a:prstGeom>
        </p:spPr>
      </p:pic>
      <p:cxnSp>
        <p:nvCxnSpPr>
          <p:cNvPr id="16"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63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828FA6-2A80-49F4-9D1B-DDEDCF1ED970}"/>
              </a:ext>
            </a:extLst>
          </p:cNvPr>
          <p:cNvSpPr txBox="1"/>
          <p:nvPr/>
        </p:nvSpPr>
        <p:spPr>
          <a:xfrm>
            <a:off x="7170821" y="4018547"/>
            <a:ext cx="4628147" cy="33609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en-US" b="1">
                <a:latin typeface="Times New Roman"/>
                <a:cs typeface="Times New Roman"/>
              </a:rPr>
              <a:t>Data Analysis Team</a:t>
            </a:r>
            <a:endParaRPr lang="en-US">
              <a:latin typeface="Times New Roman"/>
              <a:cs typeface="Times New Roman"/>
            </a:endParaRPr>
          </a:p>
          <a:p>
            <a:pPr algn="ctr">
              <a:lnSpc>
                <a:spcPct val="90000"/>
              </a:lnSpc>
              <a:spcBef>
                <a:spcPct val="0"/>
              </a:spcBef>
            </a:pPr>
            <a:r>
              <a:rPr lang="en-US" b="1">
                <a:latin typeface="Times New Roman"/>
                <a:cs typeface="Times New Roman"/>
              </a:rPr>
              <a:t>Midterm Project Report</a:t>
            </a:r>
            <a:br>
              <a:rPr lang="en-US" b="1">
                <a:latin typeface="Times New Roman"/>
                <a:cs typeface="Times New Roman"/>
              </a:rPr>
            </a:br>
            <a:endParaRPr lang="en-US">
              <a:latin typeface="Times New Roman"/>
              <a:ea typeface="+mn-lt"/>
              <a:cs typeface="+mn-lt"/>
            </a:endParaRPr>
          </a:p>
          <a:p>
            <a:pPr algn="ctr">
              <a:lnSpc>
                <a:spcPct val="90000"/>
              </a:lnSpc>
              <a:spcBef>
                <a:spcPct val="0"/>
              </a:spcBef>
            </a:pPr>
            <a:r>
              <a:rPr lang="en-US">
                <a:latin typeface="Times New Roman"/>
                <a:cs typeface="Times New Roman"/>
              </a:rPr>
              <a:t>4/01/2021</a:t>
            </a:r>
            <a:endParaRPr lang="en-US">
              <a:latin typeface="Times New Roman"/>
              <a:ea typeface="+mn-lt"/>
              <a:cs typeface="+mn-lt"/>
            </a:endParaRPr>
          </a:p>
          <a:p>
            <a:pPr algn="ctr">
              <a:lnSpc>
                <a:spcPct val="90000"/>
              </a:lnSpc>
              <a:spcBef>
                <a:spcPct val="0"/>
              </a:spcBef>
            </a:pPr>
            <a:r>
              <a:rPr lang="en-US">
                <a:latin typeface="Times New Roman"/>
                <a:cs typeface="Times New Roman"/>
              </a:rPr>
              <a:t>Spring 2021</a:t>
            </a:r>
            <a:endParaRPr lang="en-US">
              <a:latin typeface="Times New Roman"/>
              <a:ea typeface="+mn-lt"/>
              <a:cs typeface="+mn-lt"/>
            </a:endParaRPr>
          </a:p>
          <a:p>
            <a:pPr algn="ctr">
              <a:lnSpc>
                <a:spcPct val="90000"/>
              </a:lnSpc>
              <a:spcBef>
                <a:spcPct val="0"/>
              </a:spcBef>
            </a:pPr>
            <a:endParaRPr lang="en-US">
              <a:latin typeface="Times New Roman"/>
              <a:ea typeface="+mn-lt"/>
              <a:cs typeface="+mn-lt"/>
            </a:endParaRPr>
          </a:p>
          <a:p>
            <a:pPr algn="ctr">
              <a:lnSpc>
                <a:spcPct val="90000"/>
              </a:lnSpc>
              <a:spcBef>
                <a:spcPct val="0"/>
              </a:spcBef>
            </a:pPr>
            <a:r>
              <a:rPr lang="en-US">
                <a:latin typeface="Times New Roman"/>
                <a:cs typeface="Times New Roman"/>
              </a:rPr>
              <a:t>Natalie Hani </a:t>
            </a:r>
            <a:r>
              <a:rPr lang="en-US">
                <a:latin typeface="Times New Roman"/>
                <a:cs typeface="Times New Roman"/>
                <a:hlinkClick r:id="rId3"/>
              </a:rPr>
              <a:t>nnh2@hood.edu</a:t>
            </a:r>
            <a:endParaRPr lang="en-US">
              <a:latin typeface="Times New Roman"/>
              <a:ea typeface="+mn-lt"/>
              <a:cs typeface="+mn-lt"/>
            </a:endParaRPr>
          </a:p>
          <a:p>
            <a:pPr algn="ctr">
              <a:lnSpc>
                <a:spcPct val="90000"/>
              </a:lnSpc>
              <a:spcBef>
                <a:spcPct val="0"/>
              </a:spcBef>
            </a:pPr>
            <a:r>
              <a:rPr lang="en-US">
                <a:latin typeface="Times New Roman"/>
                <a:cs typeface="Times New Roman"/>
              </a:rPr>
              <a:t>Lauren Thompson </a:t>
            </a:r>
            <a:r>
              <a:rPr lang="en-US">
                <a:latin typeface="Times New Roman"/>
                <a:cs typeface="Times New Roman"/>
                <a:hlinkClick r:id="rId4"/>
              </a:rPr>
              <a:t>lmt18@hood.edu</a:t>
            </a:r>
            <a:endParaRPr lang="en-US">
              <a:latin typeface="Times New Roman"/>
              <a:ea typeface="+mn-lt"/>
              <a:cs typeface="+mn-lt"/>
            </a:endParaRPr>
          </a:p>
          <a:p>
            <a:pPr algn="ctr">
              <a:lnSpc>
                <a:spcPct val="90000"/>
              </a:lnSpc>
              <a:spcBef>
                <a:spcPct val="0"/>
              </a:spcBef>
            </a:pPr>
            <a:r>
              <a:rPr lang="en-US">
                <a:latin typeface="Times New Roman"/>
                <a:cs typeface="Times New Roman"/>
              </a:rPr>
              <a:t>Jonathon Wallace </a:t>
            </a:r>
            <a:r>
              <a:rPr lang="en-US">
                <a:latin typeface="Times New Roman"/>
                <a:cs typeface="Times New Roman"/>
                <a:hlinkClick r:id="rId5"/>
              </a:rPr>
              <a:t>jw30@hood.edu</a:t>
            </a:r>
            <a:endParaRPr lang="en-US">
              <a:latin typeface="Times New Roman"/>
              <a:ea typeface="+mn-lt"/>
              <a:cs typeface="+mn-lt"/>
            </a:endParaRPr>
          </a:p>
          <a:p>
            <a:pPr algn="ctr">
              <a:lnSpc>
                <a:spcPct val="90000"/>
              </a:lnSpc>
              <a:spcBef>
                <a:spcPct val="0"/>
              </a:spcBef>
            </a:pPr>
            <a:r>
              <a:rPr lang="en-US">
                <a:latin typeface="Times New Roman"/>
                <a:cs typeface="Times New Roman"/>
              </a:rPr>
              <a:t>Juan Pablo Chacon </a:t>
            </a:r>
            <a:r>
              <a:rPr lang="en-US">
                <a:latin typeface="Times New Roman"/>
                <a:cs typeface="Times New Roman"/>
                <a:hlinkClick r:id="rId6"/>
              </a:rPr>
              <a:t>jc34@hood.edu</a:t>
            </a:r>
            <a:endParaRPr lang="en-US">
              <a:latin typeface="Times New Roman"/>
              <a:ea typeface="+mn-lt"/>
              <a:cs typeface="+mn-lt"/>
            </a:endParaRPr>
          </a:p>
          <a:p>
            <a:pPr algn="ctr">
              <a:lnSpc>
                <a:spcPct val="90000"/>
              </a:lnSpc>
              <a:spcBef>
                <a:spcPct val="0"/>
              </a:spcBef>
            </a:pPr>
            <a:r>
              <a:rPr lang="en-US">
                <a:latin typeface="Times New Roman"/>
                <a:cs typeface="Times New Roman"/>
              </a:rPr>
              <a:t>Alex Blank </a:t>
            </a:r>
            <a:r>
              <a:rPr lang="en-US">
                <a:latin typeface="Times New Roman"/>
                <a:cs typeface="Times New Roman"/>
                <a:hlinkClick r:id="rId7"/>
              </a:rPr>
              <a:t>adb19@hood.edu</a:t>
            </a:r>
            <a:endParaRPr lang="en-US">
              <a:ea typeface="+mn-lt"/>
              <a:cs typeface="+mn-lt"/>
            </a:endParaRPr>
          </a:p>
          <a:p>
            <a:pPr algn="ctr">
              <a:lnSpc>
                <a:spcPct val="90000"/>
              </a:lnSpc>
              <a:spcBef>
                <a:spcPct val="0"/>
              </a:spcBef>
            </a:pPr>
            <a:endParaRPr lang="en-US">
              <a:ea typeface="+mn-lt"/>
              <a:cs typeface="+mn-lt"/>
            </a:endParaRPr>
          </a:p>
          <a:p>
            <a:pPr algn="l"/>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5B01-DE55-478F-9918-60221BF689A2}"/>
              </a:ext>
            </a:extLst>
          </p:cNvPr>
          <p:cNvSpPr>
            <a:spLocks noGrp="1"/>
          </p:cNvSpPr>
          <p:nvPr>
            <p:ph type="title"/>
          </p:nvPr>
        </p:nvSpPr>
        <p:spPr/>
        <p:txBody>
          <a:bodyPr/>
          <a:lstStyle/>
          <a:p>
            <a:r>
              <a:rPr lang="en-US"/>
              <a:t>Expected Forthcoming Activities</a:t>
            </a:r>
          </a:p>
        </p:txBody>
      </p:sp>
      <p:sp>
        <p:nvSpPr>
          <p:cNvPr id="3" name="Content Placeholder 2">
            <a:extLst>
              <a:ext uri="{FF2B5EF4-FFF2-40B4-BE49-F238E27FC236}">
                <a16:creationId xmlns:a16="http://schemas.microsoft.com/office/drawing/2014/main" id="{FF11D83A-0A2B-40E1-B105-8A6B016A709E}"/>
              </a:ext>
            </a:extLst>
          </p:cNvPr>
          <p:cNvSpPr>
            <a:spLocks noGrp="1"/>
          </p:cNvSpPr>
          <p:nvPr>
            <p:ph idx="1"/>
          </p:nvPr>
        </p:nvSpPr>
        <p:spPr>
          <a:xfrm>
            <a:off x="989400" y="1710505"/>
            <a:ext cx="10532749" cy="4654707"/>
          </a:xfrm>
        </p:spPr>
        <p:txBody>
          <a:bodyPr vert="horz" lIns="91440" tIns="45720" rIns="91440" bIns="45720" rtlCol="0" anchor="t">
            <a:normAutofit/>
          </a:bodyPr>
          <a:lstStyle/>
          <a:p>
            <a:pPr marL="359410" indent="-359410"/>
            <a:r>
              <a:rPr lang="en-US">
                <a:solidFill>
                  <a:srgbClr val="000000"/>
                </a:solidFill>
              </a:rPr>
              <a:t>Completing the literature review (week 9)</a:t>
            </a:r>
          </a:p>
          <a:p>
            <a:pPr marL="359410" indent="-359410"/>
            <a:r>
              <a:rPr lang="en-US">
                <a:solidFill>
                  <a:srgbClr val="000000"/>
                </a:solidFill>
              </a:rPr>
              <a:t>Finish the consolidation of remaining data tables into one (.csv) file (week 9)</a:t>
            </a:r>
            <a:endParaRPr lang="en-US">
              <a:solidFill>
                <a:srgbClr val="000000">
                  <a:alpha val="60000"/>
                </a:srgbClr>
              </a:solidFill>
            </a:endParaRPr>
          </a:p>
          <a:p>
            <a:pPr marL="359410" indent="-359410"/>
            <a:r>
              <a:rPr lang="en-US">
                <a:solidFill>
                  <a:srgbClr val="000000"/>
                </a:solidFill>
              </a:rPr>
              <a:t>Begin  (and complete) visualization of data with D3.js (week 11)</a:t>
            </a:r>
            <a:endParaRPr lang="en-US">
              <a:solidFill>
                <a:srgbClr val="000000">
                  <a:alpha val="60000"/>
                </a:srgbClr>
              </a:solidFill>
            </a:endParaRPr>
          </a:p>
          <a:p>
            <a:pPr marL="359410" indent="-359410"/>
            <a:r>
              <a:rPr lang="en-US">
                <a:solidFill>
                  <a:srgbClr val="000000"/>
                </a:solidFill>
              </a:rPr>
              <a:t>Develop interactive dashboard for the data analysis tool by using the </a:t>
            </a:r>
            <a:r>
              <a:rPr lang="en-US" err="1">
                <a:solidFill>
                  <a:srgbClr val="000000"/>
                </a:solidFill>
              </a:rPr>
              <a:t>Pyjs</a:t>
            </a:r>
            <a:r>
              <a:rPr lang="en-US">
                <a:solidFill>
                  <a:srgbClr val="000000"/>
                </a:solidFill>
              </a:rPr>
              <a:t> framework (week 11)</a:t>
            </a:r>
            <a:endParaRPr lang="en-US">
              <a:solidFill>
                <a:srgbClr val="000000">
                  <a:alpha val="60000"/>
                </a:srgbClr>
              </a:solidFill>
            </a:endParaRPr>
          </a:p>
          <a:p>
            <a:pPr marL="359410" indent="-359410"/>
            <a:r>
              <a:rPr lang="en-US">
                <a:solidFill>
                  <a:srgbClr val="000000"/>
                </a:solidFill>
                <a:ea typeface="+mn-lt"/>
                <a:cs typeface="+mn-lt"/>
              </a:rPr>
              <a:t>Complete rough draft and revisions of research paper (week 12)</a:t>
            </a:r>
            <a:endParaRPr lang="en-US">
              <a:solidFill>
                <a:srgbClr val="000000">
                  <a:alpha val="60000"/>
                </a:srgbClr>
              </a:solidFill>
              <a:ea typeface="+mn-lt"/>
              <a:cs typeface="+mn-lt"/>
            </a:endParaRPr>
          </a:p>
          <a:p>
            <a:pPr marL="359410" indent="-359410"/>
            <a:r>
              <a:rPr lang="en-US">
                <a:solidFill>
                  <a:srgbClr val="000000"/>
                </a:solidFill>
              </a:rPr>
              <a:t>Final Revised Paper (week 13)</a:t>
            </a:r>
            <a:endParaRPr lang="en-US">
              <a:solidFill>
                <a:srgbClr val="000000">
                  <a:alpha val="60000"/>
                </a:srgbClr>
              </a:solidFill>
            </a:endParaRPr>
          </a:p>
          <a:p>
            <a:pPr marL="359410" indent="-359410"/>
            <a:r>
              <a:rPr lang="en-US">
                <a:solidFill>
                  <a:srgbClr val="000000"/>
                </a:solidFill>
              </a:rPr>
              <a:t>Presentation (week 14)</a:t>
            </a:r>
            <a:endParaRPr lang="en-US">
              <a:solidFill>
                <a:srgbClr val="000000">
                  <a:alpha val="60000"/>
                </a:srgbClr>
              </a:solidFill>
            </a:endParaRPr>
          </a:p>
          <a:p>
            <a:pPr marL="359410" indent="-359410"/>
            <a:endParaRPr lang="en-US">
              <a:solidFill>
                <a:srgbClr val="000000">
                  <a:alpha val="60000"/>
                </a:srgbClr>
              </a:solidFill>
            </a:endParaRPr>
          </a:p>
        </p:txBody>
      </p:sp>
    </p:spTree>
    <p:extLst>
      <p:ext uri="{BB962C8B-B14F-4D97-AF65-F5344CB8AC3E}">
        <p14:creationId xmlns:p14="http://schemas.microsoft.com/office/powerpoint/2010/main" val="32166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7CA3-0897-4F63-A6CD-F28F869A5B78}"/>
              </a:ext>
            </a:extLst>
          </p:cNvPr>
          <p:cNvSpPr>
            <a:spLocks noGrp="1"/>
          </p:cNvSpPr>
          <p:nvPr>
            <p:ph type="title"/>
          </p:nvPr>
        </p:nvSpPr>
        <p:spPr/>
        <p:txBody>
          <a:bodyPr/>
          <a:lstStyle/>
          <a:p>
            <a:r>
              <a:rPr lang="en-US"/>
              <a:t>The Project</a:t>
            </a:r>
          </a:p>
        </p:txBody>
      </p:sp>
      <p:sp>
        <p:nvSpPr>
          <p:cNvPr id="3" name="Content Placeholder 2">
            <a:extLst>
              <a:ext uri="{FF2B5EF4-FFF2-40B4-BE49-F238E27FC236}">
                <a16:creationId xmlns:a16="http://schemas.microsoft.com/office/drawing/2014/main" id="{7396C3EA-C221-4561-83E2-8D397B764EDB}"/>
              </a:ext>
            </a:extLst>
          </p:cNvPr>
          <p:cNvSpPr>
            <a:spLocks noGrp="1"/>
          </p:cNvSpPr>
          <p:nvPr>
            <p:ph idx="1"/>
          </p:nvPr>
        </p:nvSpPr>
        <p:spPr/>
        <p:txBody>
          <a:bodyPr vert="horz" lIns="91440" tIns="45720" rIns="91440" bIns="45720" rtlCol="0" anchor="t">
            <a:normAutofit fontScale="55000" lnSpcReduction="20000"/>
          </a:bodyPr>
          <a:lstStyle/>
          <a:p>
            <a:pPr marL="359410" indent="-359410">
              <a:buFont typeface="Arial" panose="05000000000000000000" pitchFamily="2" charset="2"/>
              <a:buChar char="•"/>
            </a:pPr>
            <a:r>
              <a:rPr lang="en-US" b="1">
                <a:solidFill>
                  <a:srgbClr val="000000"/>
                </a:solidFill>
                <a:ea typeface="+mn-lt"/>
                <a:cs typeface="+mn-lt"/>
              </a:rPr>
              <a:t>Problem</a:t>
            </a:r>
            <a:r>
              <a:rPr lang="en-US">
                <a:solidFill>
                  <a:srgbClr val="000000"/>
                </a:solidFill>
                <a:ea typeface="+mn-lt"/>
                <a:cs typeface="+mn-lt"/>
              </a:rPr>
              <a:t>:  Inefficient prison micro-systems within the United States that subsequently impact the macro-system as a whole.</a:t>
            </a:r>
          </a:p>
          <a:p>
            <a:pPr marL="359410" indent="-359410">
              <a:buFont typeface="Arial" panose="05000000000000000000" pitchFamily="2" charset="2"/>
              <a:buChar char="•"/>
            </a:pPr>
            <a:r>
              <a:rPr lang="en-US" b="1">
                <a:solidFill>
                  <a:srgbClr val="000000"/>
                </a:solidFill>
                <a:ea typeface="+mn-lt"/>
                <a:cs typeface="+mn-lt"/>
              </a:rPr>
              <a:t>Goal</a:t>
            </a:r>
            <a:r>
              <a:rPr lang="en-US">
                <a:solidFill>
                  <a:srgbClr val="000000"/>
                </a:solidFill>
                <a:ea typeface="+mn-lt"/>
                <a:cs typeface="+mn-lt"/>
              </a:rPr>
              <a:t>: Research the prison system in the United States as a whole and develop data analytics to study our research topic. Using specific data handling techniques on dataset, the team will investigate variables of various prisons that are inefficient and provide a final report with visual representation of the data. The team will also present a literature review discussing the topic in areas such as of previous research performed, current issues, computer science`s involvement, and the findings of the analysis on the datasets.</a:t>
            </a:r>
          </a:p>
          <a:p>
            <a:pPr marL="359410" indent="-359410">
              <a:buFont typeface="Arial" panose="05000000000000000000" pitchFamily="2" charset="2"/>
              <a:buChar char="•"/>
            </a:pPr>
            <a:r>
              <a:rPr lang="en-US" b="1">
                <a:solidFill>
                  <a:srgbClr val="000000"/>
                </a:solidFill>
                <a:ea typeface="+mn-lt"/>
                <a:cs typeface="+mn-lt"/>
              </a:rPr>
              <a:t>Research Topics</a:t>
            </a:r>
            <a:r>
              <a:rPr lang="en-US">
                <a:solidFill>
                  <a:srgbClr val="000000"/>
                </a:solidFill>
                <a:ea typeface="+mn-lt"/>
                <a:cs typeface="+mn-lt"/>
              </a:rPr>
              <a:t>: </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Overcrowding in prisons</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Length</a:t>
            </a:r>
            <a:r>
              <a:rPr lang="en-US" i="0">
                <a:solidFill>
                  <a:srgbClr val="000000"/>
                </a:solidFill>
                <a:ea typeface="+mn-lt"/>
                <a:cs typeface="+mn-lt"/>
              </a:rPr>
              <a:t> of stay </a:t>
            </a:r>
            <a:r>
              <a:rPr lang="en-US">
                <a:solidFill>
                  <a:srgbClr val="000000"/>
                </a:solidFill>
                <a:ea typeface="+mn-lt"/>
                <a:cs typeface="+mn-lt"/>
              </a:rPr>
              <a:t>vs.</a:t>
            </a:r>
            <a:r>
              <a:rPr lang="en-US" i="0">
                <a:solidFill>
                  <a:srgbClr val="000000"/>
                </a:solidFill>
                <a:ea typeface="+mn-lt"/>
                <a:cs typeface="+mn-lt"/>
              </a:rPr>
              <a:t> sentence length</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Separation</a:t>
            </a:r>
            <a:r>
              <a:rPr lang="en-US" i="0">
                <a:solidFill>
                  <a:srgbClr val="000000"/>
                </a:solidFill>
                <a:ea typeface="+mn-lt"/>
                <a:cs typeface="+mn-lt"/>
              </a:rPr>
              <a:t> of gender </a:t>
            </a:r>
            <a:endParaRPr lang="en-US">
              <a:solidFill>
                <a:srgbClr val="000000">
                  <a:alpha val="60000"/>
                </a:srgbClr>
              </a:solidFill>
              <a:ea typeface="+mn-lt"/>
              <a:cs typeface="+mn-lt"/>
            </a:endParaRPr>
          </a:p>
          <a:p>
            <a:pPr marL="1079500" lvl="2" indent="-359410">
              <a:buFont typeface="Arial" panose="05000000000000000000" pitchFamily="2" charset="2"/>
              <a:buChar char="•"/>
            </a:pPr>
            <a:r>
              <a:rPr lang="en-US">
                <a:solidFill>
                  <a:srgbClr val="000000"/>
                </a:solidFill>
                <a:ea typeface="+mn-lt"/>
                <a:cs typeface="+mn-lt"/>
              </a:rPr>
              <a:t>Charges</a:t>
            </a:r>
            <a:r>
              <a:rPr lang="en-US" i="0">
                <a:solidFill>
                  <a:srgbClr val="000000"/>
                </a:solidFill>
                <a:ea typeface="+mn-lt"/>
                <a:cs typeface="+mn-lt"/>
              </a:rPr>
              <a:t> and their severity </a:t>
            </a:r>
            <a:endParaRPr lang="en-US" i="0">
              <a:solidFill>
                <a:srgbClr val="000000">
                  <a:alpha val="60000"/>
                </a:srgbClr>
              </a:solidFill>
              <a:ea typeface="+mn-lt"/>
              <a:cs typeface="+mn-lt"/>
            </a:endParaRPr>
          </a:p>
          <a:p>
            <a:pPr marL="359410" indent="-359410">
              <a:buFont typeface="Arial" panose="05000000000000000000" pitchFamily="2" charset="2"/>
              <a:buChar char="•"/>
            </a:pPr>
            <a:r>
              <a:rPr lang="en-US" b="1">
                <a:solidFill>
                  <a:srgbClr val="000000"/>
                </a:solidFill>
                <a:ea typeface="+mn-lt"/>
                <a:cs typeface="+mn-lt"/>
              </a:rPr>
              <a:t>Solution</a:t>
            </a:r>
            <a:r>
              <a:rPr lang="en-US">
                <a:solidFill>
                  <a:srgbClr val="000000"/>
                </a:solidFill>
                <a:ea typeface="+mn-lt"/>
                <a:cs typeface="+mn-lt"/>
              </a:rPr>
              <a:t>: Develop an interactive visualization dashboard enabling dynamic analysis of data, highlighting the issues that occur within the prison system. </a:t>
            </a:r>
            <a:endParaRPr lang="en-US">
              <a:solidFill>
                <a:srgbClr val="000000">
                  <a:alpha val="60000"/>
                </a:srgbClr>
              </a:solidFill>
              <a:ea typeface="+mn-lt"/>
              <a:cs typeface="+mn-lt"/>
            </a:endParaRPr>
          </a:p>
          <a:p>
            <a:pPr marL="359410" indent="-359410">
              <a:buFont typeface="Arial" panose="05000000000000000000" pitchFamily="2" charset="2"/>
              <a:buChar char="•"/>
            </a:pPr>
            <a:endParaRPr lang="en-US" i="0">
              <a:solidFill>
                <a:srgbClr val="000000">
                  <a:alpha val="60000"/>
                </a:srgbClr>
              </a:solidFill>
            </a:endParaRPr>
          </a:p>
        </p:txBody>
      </p:sp>
    </p:spTree>
    <p:extLst>
      <p:ext uri="{BB962C8B-B14F-4D97-AF65-F5344CB8AC3E}">
        <p14:creationId xmlns:p14="http://schemas.microsoft.com/office/powerpoint/2010/main" val="3030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5BEF-6412-4566-8DFC-4FD526FE2F6F}"/>
              </a:ext>
            </a:extLst>
          </p:cNvPr>
          <p:cNvSpPr>
            <a:spLocks noGrp="1"/>
          </p:cNvSpPr>
          <p:nvPr>
            <p:ph type="title"/>
          </p:nvPr>
        </p:nvSpPr>
        <p:spPr/>
        <p:txBody>
          <a:bodyPr/>
          <a:lstStyle/>
          <a:p>
            <a:r>
              <a:rPr lang="en-US" b="1">
                <a:latin typeface="Times New Roman"/>
                <a:cs typeface="Times New Roman"/>
              </a:rPr>
              <a:t>Background &amp; Project Plan</a:t>
            </a:r>
            <a:endParaRPr lang="en-US" b="1"/>
          </a:p>
        </p:txBody>
      </p:sp>
      <p:sp>
        <p:nvSpPr>
          <p:cNvPr id="3" name="Content Placeholder 2">
            <a:extLst>
              <a:ext uri="{FF2B5EF4-FFF2-40B4-BE49-F238E27FC236}">
                <a16:creationId xmlns:a16="http://schemas.microsoft.com/office/drawing/2014/main" id="{4965FBC7-1031-4877-B32E-02DCC572D57D}"/>
              </a:ext>
            </a:extLst>
          </p:cNvPr>
          <p:cNvSpPr>
            <a:spLocks noGrp="1"/>
          </p:cNvSpPr>
          <p:nvPr>
            <p:ph idx="1"/>
          </p:nvPr>
        </p:nvSpPr>
        <p:spPr/>
        <p:txBody>
          <a:bodyPr vert="horz" lIns="91440" tIns="45720" rIns="91440" bIns="45720" rtlCol="0" anchor="t">
            <a:normAutofit/>
          </a:bodyPr>
          <a:lstStyle/>
          <a:p>
            <a:pPr marL="359410" indent="-359410"/>
            <a:r>
              <a:rPr lang="en-US">
                <a:solidFill>
                  <a:srgbClr val="000000"/>
                </a:solidFill>
                <a:ea typeface="+mn-lt"/>
                <a:cs typeface="+mn-lt"/>
              </a:rPr>
              <a:t>We expect to share our findings through a complete literature review of all sources used throughout the project. In other words, a report that will present the need &amp; purpose of the research, present a summary of all the data used in the report, a brief explanation of how we built our interactive dashboard and how it manages all the data, a demonstration of how our dashboard is used to analyze said data, and the conclusions drawn from our analysis.</a:t>
            </a:r>
            <a:endParaRPr lang="en-US">
              <a:solidFill>
                <a:srgbClr val="000000"/>
              </a:solidFill>
            </a:endParaRPr>
          </a:p>
          <a:p>
            <a:pPr marL="359410" indent="-359410"/>
            <a:endParaRPr lang="en-US"/>
          </a:p>
        </p:txBody>
      </p:sp>
    </p:spTree>
    <p:extLst>
      <p:ext uri="{BB962C8B-B14F-4D97-AF65-F5344CB8AC3E}">
        <p14:creationId xmlns:p14="http://schemas.microsoft.com/office/powerpoint/2010/main" val="103071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9741-9D5F-4057-A4FD-1EC521F8F73F}"/>
              </a:ext>
            </a:extLst>
          </p:cNvPr>
          <p:cNvSpPr>
            <a:spLocks noGrp="1"/>
          </p:cNvSpPr>
          <p:nvPr>
            <p:ph type="title"/>
          </p:nvPr>
        </p:nvSpPr>
        <p:spPr/>
        <p:txBody>
          <a:bodyPr/>
          <a:lstStyle/>
          <a:p>
            <a:r>
              <a:rPr lang="en-US" b="1">
                <a:latin typeface="Times New Roman"/>
                <a:cs typeface="Times New Roman"/>
              </a:rPr>
              <a:t>Technical Description</a:t>
            </a:r>
            <a:endParaRPr lang="en-US" b="1"/>
          </a:p>
        </p:txBody>
      </p:sp>
      <p:sp>
        <p:nvSpPr>
          <p:cNvPr id="3" name="Content Placeholder 2">
            <a:extLst>
              <a:ext uri="{FF2B5EF4-FFF2-40B4-BE49-F238E27FC236}">
                <a16:creationId xmlns:a16="http://schemas.microsoft.com/office/drawing/2014/main" id="{F3A97C13-F1B5-4EFB-B625-4246C1238A8A}"/>
              </a:ext>
            </a:extLst>
          </p:cNvPr>
          <p:cNvSpPr>
            <a:spLocks noGrp="1"/>
          </p:cNvSpPr>
          <p:nvPr>
            <p:ph idx="1"/>
          </p:nvPr>
        </p:nvSpPr>
        <p:spPr/>
        <p:txBody>
          <a:bodyPr vert="horz" lIns="91440" tIns="45720" rIns="91440" bIns="45720" rtlCol="0" anchor="t">
            <a:noAutofit/>
          </a:bodyPr>
          <a:lstStyle/>
          <a:p>
            <a:pPr marL="359410" indent="-359410"/>
            <a:r>
              <a:rPr lang="en-US" sz="1600" err="1">
                <a:solidFill>
                  <a:srgbClr val="000000"/>
                </a:solidFill>
              </a:rPr>
              <a:t>Github</a:t>
            </a:r>
            <a:r>
              <a:rPr lang="en-US" sz="1600">
                <a:solidFill>
                  <a:srgbClr val="000000"/>
                </a:solidFill>
              </a:rPr>
              <a:t>: </a:t>
            </a:r>
            <a:r>
              <a:rPr lang="en-US" sz="1600" err="1">
                <a:solidFill>
                  <a:srgbClr val="000000"/>
                </a:solidFill>
              </a:rPr>
              <a:t>Github</a:t>
            </a:r>
            <a:r>
              <a:rPr lang="en-US" sz="1600">
                <a:solidFill>
                  <a:srgbClr val="000000"/>
                </a:solidFill>
              </a:rPr>
              <a:t> is a code hosting platform for version control and collaboration. It lets users and others work together on projects. By having a collective interactive dashboard through </a:t>
            </a:r>
            <a:r>
              <a:rPr lang="en-US" sz="1600" err="1">
                <a:solidFill>
                  <a:srgbClr val="000000"/>
                </a:solidFill>
              </a:rPr>
              <a:t>Github</a:t>
            </a:r>
            <a:r>
              <a:rPr lang="en-US" sz="1600">
                <a:solidFill>
                  <a:srgbClr val="000000"/>
                </a:solidFill>
              </a:rPr>
              <a:t> the team will be able to stay organized and actively provide input on different areas of the project such as datasets and source code to further analyze datasets.</a:t>
            </a:r>
          </a:p>
          <a:p>
            <a:pPr marL="359410" indent="-359410"/>
            <a:r>
              <a:rPr lang="en-US" sz="1600">
                <a:solidFill>
                  <a:srgbClr val="000000"/>
                </a:solidFill>
              </a:rPr>
              <a:t>D3.js: D3.js is a JavaScript library for manipulating documents that are data based. D3.js will allow the team to have interactive data visualizations in web browsers. This data-driven documents library will allow the team to bind arbitrary data to DOM. The API contains functions such as math, arrays, geometry, color, etc. to aid in the findings of data-based documents. With massive amounts of data D3.js will provide a way for said data to be visually represented.</a:t>
            </a:r>
          </a:p>
          <a:p>
            <a:pPr marL="359410" indent="-359410"/>
            <a:r>
              <a:rPr lang="en-US" sz="1600">
                <a:solidFill>
                  <a:srgbClr val="000000"/>
                </a:solidFill>
              </a:rPr>
              <a:t>We experimented with other platforms, such as R-Studio, which we discovered didn't quite display the data we needed in an interactive platform. R-studio displayed graphs; however, this was not enough to display the data we were looking to share.</a:t>
            </a:r>
          </a:p>
          <a:p>
            <a:pPr marL="359410" indent="-359410"/>
            <a:endParaRPr lang="en-US">
              <a:solidFill>
                <a:srgbClr val="000000">
                  <a:alpha val="60000"/>
                </a:srgbClr>
              </a:solidFill>
            </a:endParaRPr>
          </a:p>
        </p:txBody>
      </p:sp>
    </p:spTree>
    <p:extLst>
      <p:ext uri="{BB962C8B-B14F-4D97-AF65-F5344CB8AC3E}">
        <p14:creationId xmlns:p14="http://schemas.microsoft.com/office/powerpoint/2010/main" val="9071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60B0-75F4-41E6-B9BC-86958E79D730}"/>
              </a:ext>
            </a:extLst>
          </p:cNvPr>
          <p:cNvSpPr>
            <a:spLocks noGrp="1"/>
          </p:cNvSpPr>
          <p:nvPr>
            <p:ph type="title"/>
          </p:nvPr>
        </p:nvSpPr>
        <p:spPr/>
        <p:txBody>
          <a:bodyPr/>
          <a:lstStyle/>
          <a:p>
            <a:r>
              <a:rPr lang="en-US" b="1">
                <a:latin typeface="Times New Roman"/>
                <a:cs typeface="Times New Roman"/>
              </a:rPr>
              <a:t>Accomplished Work</a:t>
            </a:r>
          </a:p>
        </p:txBody>
      </p:sp>
      <p:sp>
        <p:nvSpPr>
          <p:cNvPr id="3" name="Content Placeholder 2">
            <a:extLst>
              <a:ext uri="{FF2B5EF4-FFF2-40B4-BE49-F238E27FC236}">
                <a16:creationId xmlns:a16="http://schemas.microsoft.com/office/drawing/2014/main" id="{9B0B8B39-CAA4-4DE4-99D4-786274499482}"/>
              </a:ext>
            </a:extLst>
          </p:cNvPr>
          <p:cNvSpPr>
            <a:spLocks noGrp="1"/>
          </p:cNvSpPr>
          <p:nvPr>
            <p:ph idx="1"/>
          </p:nvPr>
        </p:nvSpPr>
        <p:spPr/>
        <p:txBody>
          <a:bodyPr vert="horz" lIns="91440" tIns="45720" rIns="91440" bIns="45720" rtlCol="0" anchor="t">
            <a:normAutofit fontScale="85000" lnSpcReduction="20000"/>
          </a:bodyPr>
          <a:lstStyle/>
          <a:p>
            <a:pPr marL="359410" indent="-359410"/>
            <a:r>
              <a:rPr lang="en-US">
                <a:solidFill>
                  <a:srgbClr val="000000"/>
                </a:solidFill>
                <a:ea typeface="+mn-lt"/>
                <a:cs typeface="+mn-lt"/>
              </a:rPr>
              <a:t>Currently, we have moved towards analyzing data regarding crime rates in New York City and nationwide. When regarding the statewide crime, there were similarities between violent crime and the weapons used to commit it. We have produced a base format (.csv file), that will be processed in D3.js, that will consolidate the data of states and territories for each year. We have read related articles from the preliminary lit review and wrote an annotated bibliographies for the articles. In addition, we installed necessary components of d3.js to </a:t>
            </a:r>
            <a:r>
              <a:rPr lang="en-US" err="1">
                <a:solidFill>
                  <a:srgbClr val="000000"/>
                </a:solidFill>
                <a:ea typeface="+mn-lt"/>
                <a:cs typeface="+mn-lt"/>
              </a:rPr>
              <a:t>Github</a:t>
            </a:r>
            <a:r>
              <a:rPr lang="en-US">
                <a:solidFill>
                  <a:srgbClr val="000000"/>
                </a:solidFill>
                <a:ea typeface="+mn-lt"/>
                <a:cs typeface="+mn-lt"/>
              </a:rPr>
              <a:t> in order to start setting up the dashboard for the datasets.</a:t>
            </a:r>
            <a:endParaRPr lang="en-US">
              <a:solidFill>
                <a:srgbClr val="000000">
                  <a:alpha val="60000"/>
                </a:srgbClr>
              </a:solidFill>
              <a:ea typeface="+mn-lt"/>
              <a:cs typeface="+mn-lt"/>
            </a:endParaRPr>
          </a:p>
          <a:p>
            <a:pPr marL="359410" indent="-359410"/>
            <a:r>
              <a:rPr lang="en-US">
                <a:solidFill>
                  <a:srgbClr val="000000"/>
                </a:solidFill>
                <a:ea typeface="+mn-lt"/>
                <a:cs typeface="+mn-lt"/>
              </a:rPr>
              <a:t>What we have produced so far is good because we have a great basis on how to go about completing the rest of our research project. In addition, all team members are working from every direction to produce the dashboard and write up a literature review to share our findings.</a:t>
            </a:r>
            <a:endParaRPr lang="en-US">
              <a:ea typeface="+mn-lt"/>
              <a:cs typeface="+mn-lt"/>
            </a:endParaRPr>
          </a:p>
          <a:p>
            <a:pPr marL="359410" indent="-359410"/>
            <a:endParaRPr lang="en-US"/>
          </a:p>
        </p:txBody>
      </p:sp>
    </p:spTree>
    <p:extLst>
      <p:ext uri="{BB962C8B-B14F-4D97-AF65-F5344CB8AC3E}">
        <p14:creationId xmlns:p14="http://schemas.microsoft.com/office/powerpoint/2010/main" val="251236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3057-C22B-47F0-8140-6BC23B44603B}"/>
              </a:ext>
            </a:extLst>
          </p:cNvPr>
          <p:cNvSpPr>
            <a:spLocks noGrp="1"/>
          </p:cNvSpPr>
          <p:nvPr>
            <p:ph type="title"/>
          </p:nvPr>
        </p:nvSpPr>
        <p:spPr/>
        <p:txBody>
          <a:bodyPr/>
          <a:lstStyle/>
          <a:p>
            <a:r>
              <a:rPr lang="en-US"/>
              <a:t>Status</a:t>
            </a:r>
          </a:p>
        </p:txBody>
      </p:sp>
      <p:sp>
        <p:nvSpPr>
          <p:cNvPr id="3" name="Content Placeholder 2">
            <a:extLst>
              <a:ext uri="{FF2B5EF4-FFF2-40B4-BE49-F238E27FC236}">
                <a16:creationId xmlns:a16="http://schemas.microsoft.com/office/drawing/2014/main" id="{17CA3FCB-1C78-40E1-AF10-C264E1AC6D36}"/>
              </a:ext>
            </a:extLst>
          </p:cNvPr>
          <p:cNvSpPr>
            <a:spLocks noGrp="1"/>
          </p:cNvSpPr>
          <p:nvPr>
            <p:ph idx="1"/>
          </p:nvPr>
        </p:nvSpPr>
        <p:spPr/>
        <p:txBody>
          <a:bodyPr vert="horz" lIns="91440" tIns="45720" rIns="91440" bIns="45720" rtlCol="0" anchor="t">
            <a:normAutofit fontScale="77500" lnSpcReduction="20000"/>
          </a:bodyPr>
          <a:lstStyle/>
          <a:p>
            <a:pPr marL="359410" indent="-359410">
              <a:buFont typeface="Arial"/>
              <a:buChar char="•"/>
            </a:pPr>
            <a:r>
              <a:rPr lang="en-US">
                <a:solidFill>
                  <a:srgbClr val="000000"/>
                </a:solidFill>
              </a:rPr>
              <a:t>Repository:</a:t>
            </a:r>
            <a:r>
              <a:rPr lang="en-US">
                <a:solidFill>
                  <a:srgbClr val="000000"/>
                </a:solidFill>
                <a:ea typeface="+mn-lt"/>
                <a:cs typeface="+mn-lt"/>
              </a:rPr>
              <a:t> </a:t>
            </a:r>
            <a:r>
              <a:rPr lang="en-US" u="sng">
                <a:solidFill>
                  <a:srgbClr val="000000"/>
                </a:solidFill>
                <a:ea typeface="+mn-lt"/>
                <a:cs typeface="+mn-lt"/>
                <a:hlinkClick r:id="rId2">
                  <a:extLst>
                    <a:ext uri="{A12FA001-AC4F-418D-AE19-62706E023703}">
                      <ahyp:hlinkClr xmlns:ahyp="http://schemas.microsoft.com/office/drawing/2018/hyperlinkcolor" val="tx"/>
                    </a:ext>
                  </a:extLst>
                </a:hlinkClick>
              </a:rPr>
              <a:t>https://github.com/nat642/CS475.git</a:t>
            </a:r>
          </a:p>
          <a:p>
            <a:pPr marL="359410" indent="-359410">
              <a:buFont typeface="Arial"/>
              <a:buChar char="•"/>
            </a:pPr>
            <a:r>
              <a:rPr lang="en-US">
                <a:solidFill>
                  <a:srgbClr val="000000"/>
                </a:solidFill>
                <a:ea typeface="+mn-lt"/>
                <a:cs typeface="+mn-lt"/>
              </a:rPr>
              <a:t>Datasets have been uploaded and analyzation has been begun on: </a:t>
            </a:r>
          </a:p>
          <a:p>
            <a:pPr marL="1079500" lvl="2" indent="-359410">
              <a:buFont typeface="Arial,Sans-Serif"/>
              <a:buChar char="•"/>
            </a:pPr>
            <a:r>
              <a:rPr lang="en-US" i="0">
                <a:solidFill>
                  <a:srgbClr val="000000"/>
                </a:solidFill>
                <a:ea typeface="+mn-lt"/>
                <a:cs typeface="+mn-lt"/>
              </a:rPr>
              <a:t>Imprison rates</a:t>
            </a:r>
            <a:endParaRPr lang="en-US" i="0">
              <a:solidFill>
                <a:srgbClr val="000000">
                  <a:alpha val="60000"/>
                </a:srgbClr>
              </a:solidFill>
              <a:ea typeface="+mn-lt"/>
              <a:cs typeface="+mn-lt"/>
            </a:endParaRPr>
          </a:p>
          <a:p>
            <a:pPr marL="1079500" lvl="2" indent="-359410">
              <a:buFont typeface="Arial,Sans-Serif"/>
              <a:buChar char="•"/>
            </a:pPr>
            <a:r>
              <a:rPr lang="en-US" i="0">
                <a:solidFill>
                  <a:srgbClr val="000000"/>
                </a:solidFill>
                <a:ea typeface="+mn-lt"/>
                <a:cs typeface="+mn-lt"/>
              </a:rPr>
              <a:t>Convicts held in private prison</a:t>
            </a:r>
            <a:endParaRPr lang="en-US" i="0">
              <a:solidFill>
                <a:srgbClr val="000000">
                  <a:alpha val="60000"/>
                </a:srgbClr>
              </a:solidFill>
              <a:ea typeface="+mn-lt"/>
              <a:cs typeface="+mn-lt"/>
            </a:endParaRPr>
          </a:p>
          <a:p>
            <a:pPr marL="1079500" lvl="2" indent="-359410">
              <a:buFont typeface="Arial,Sans-Serif"/>
              <a:buChar char="•"/>
            </a:pPr>
            <a:r>
              <a:rPr lang="en-US" i="0">
                <a:solidFill>
                  <a:srgbClr val="000000"/>
                </a:solidFill>
                <a:ea typeface="+mn-lt"/>
                <a:cs typeface="+mn-lt"/>
              </a:rPr>
              <a:t>U.S resident conviction rates</a:t>
            </a:r>
            <a:endParaRPr lang="en-US" i="0">
              <a:solidFill>
                <a:srgbClr val="000000">
                  <a:alpha val="60000"/>
                </a:srgbClr>
              </a:solidFill>
              <a:ea typeface="+mn-lt"/>
              <a:cs typeface="+mn-lt"/>
            </a:endParaRPr>
          </a:p>
          <a:p>
            <a:pPr marL="1079500" lvl="2" indent="-359410">
              <a:buFont typeface="Arial,Sans-Serif"/>
              <a:buChar char="•"/>
            </a:pPr>
            <a:r>
              <a:rPr lang="en-US" i="0">
                <a:solidFill>
                  <a:srgbClr val="000000"/>
                </a:solidFill>
                <a:ea typeface="+mn-lt"/>
                <a:cs typeface="+mn-lt"/>
              </a:rPr>
              <a:t>Offenses</a:t>
            </a:r>
            <a:endParaRPr lang="en-US">
              <a:solidFill>
                <a:srgbClr val="000000">
                  <a:alpha val="60000"/>
                </a:srgbClr>
              </a:solidFill>
            </a:endParaRPr>
          </a:p>
          <a:p>
            <a:pPr marL="359410" indent="-359410">
              <a:buClr>
                <a:srgbClr val="CA4685"/>
              </a:buClr>
              <a:buFont typeface="Arial"/>
              <a:buChar char="•"/>
            </a:pPr>
            <a:r>
              <a:rPr lang="en-US">
                <a:solidFill>
                  <a:srgbClr val="000000"/>
                </a:solidFill>
                <a:ea typeface="+mn-lt"/>
                <a:cs typeface="+mn-lt"/>
              </a:rPr>
              <a:t>Annotated bibliographies for sources completed</a:t>
            </a:r>
          </a:p>
          <a:p>
            <a:pPr marL="359410" indent="-359410">
              <a:buClr>
                <a:srgbClr val="CA4685"/>
              </a:buClr>
              <a:buFont typeface="Arial"/>
              <a:buChar char="•"/>
            </a:pPr>
            <a:r>
              <a:rPr lang="en-US">
                <a:solidFill>
                  <a:srgbClr val="000000"/>
                </a:solidFill>
                <a:ea typeface="+mn-lt"/>
                <a:cs typeface="+mn-lt"/>
              </a:rPr>
              <a:t>Literature Review is underway </a:t>
            </a:r>
            <a:endParaRPr lang="en-US" i="0">
              <a:solidFill>
                <a:srgbClr val="000000"/>
              </a:solidFill>
              <a:ea typeface="+mn-lt"/>
              <a:cs typeface="+mn-lt"/>
            </a:endParaRPr>
          </a:p>
          <a:p>
            <a:pPr marL="1079500" lvl="2" indent="-359410">
              <a:buFont typeface="Arial"/>
              <a:buChar char="•"/>
            </a:pPr>
            <a:r>
              <a:rPr lang="en-US" i="0">
                <a:solidFill>
                  <a:srgbClr val="000000"/>
                </a:solidFill>
                <a:ea typeface="+mn-lt"/>
                <a:cs typeface="+mn-lt"/>
              </a:rPr>
              <a:t>Connecting sources to each other</a:t>
            </a:r>
          </a:p>
          <a:p>
            <a:pPr marL="1079500" lvl="2" indent="-359410">
              <a:buFont typeface="Arial"/>
              <a:buChar char="•"/>
            </a:pPr>
            <a:r>
              <a:rPr lang="en-US" i="0">
                <a:solidFill>
                  <a:srgbClr val="000000"/>
                </a:solidFill>
                <a:ea typeface="+mn-lt"/>
                <a:cs typeface="+mn-lt"/>
              </a:rPr>
              <a:t>Reviewing content which relates to project</a:t>
            </a:r>
          </a:p>
          <a:p>
            <a:pPr marL="359410" lvl="1">
              <a:buFont typeface="Arial"/>
              <a:buChar char="•"/>
            </a:pPr>
            <a:endParaRPr lang="en-US" i="0">
              <a:solidFill>
                <a:srgbClr val="000000"/>
              </a:solidFill>
              <a:ea typeface="+mn-lt"/>
              <a:cs typeface="+mn-lt"/>
            </a:endParaRPr>
          </a:p>
          <a:p>
            <a:pPr marL="359410" lvl="1"/>
            <a:endParaRPr lang="en-US" i="0">
              <a:solidFill>
                <a:srgbClr val="000000"/>
              </a:solidFill>
              <a:ea typeface="+mn-lt"/>
              <a:cs typeface="+mn-lt"/>
            </a:endParaRPr>
          </a:p>
          <a:p>
            <a:pPr marL="359410" lvl="1">
              <a:buFont typeface="Arial"/>
            </a:pPr>
            <a:endParaRPr lang="en-US" i="0">
              <a:solidFill>
                <a:srgbClr val="000000"/>
              </a:solidFill>
              <a:ea typeface="+mn-lt"/>
              <a:cs typeface="+mn-lt"/>
            </a:endParaRPr>
          </a:p>
        </p:txBody>
      </p:sp>
    </p:spTree>
    <p:extLst>
      <p:ext uri="{BB962C8B-B14F-4D97-AF65-F5344CB8AC3E}">
        <p14:creationId xmlns:p14="http://schemas.microsoft.com/office/powerpoint/2010/main" val="332451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AD21-31B5-414A-A737-E7F5F8BE3AE8}"/>
              </a:ext>
            </a:extLst>
          </p:cNvPr>
          <p:cNvSpPr>
            <a:spLocks noGrp="1"/>
          </p:cNvSpPr>
          <p:nvPr>
            <p:ph type="title"/>
          </p:nvPr>
        </p:nvSpPr>
        <p:spPr/>
        <p:txBody>
          <a:bodyPr/>
          <a:lstStyle/>
          <a:p>
            <a:r>
              <a:rPr lang="en-US" dirty="0"/>
              <a:t>Efforts</a:t>
            </a:r>
          </a:p>
        </p:txBody>
      </p:sp>
      <p:graphicFrame>
        <p:nvGraphicFramePr>
          <p:cNvPr id="4" name="Table 4">
            <a:extLst>
              <a:ext uri="{FF2B5EF4-FFF2-40B4-BE49-F238E27FC236}">
                <a16:creationId xmlns:a16="http://schemas.microsoft.com/office/drawing/2014/main" id="{B9874C8A-C2C7-4DF9-8E30-0CEDE66E27DD}"/>
              </a:ext>
            </a:extLst>
          </p:cNvPr>
          <p:cNvGraphicFramePr>
            <a:graphicFrameLocks noGrp="1"/>
          </p:cNvGraphicFramePr>
          <p:nvPr>
            <p:ph idx="1"/>
            <p:extLst>
              <p:ext uri="{D42A27DB-BD31-4B8C-83A1-F6EECF244321}">
                <p14:modId xmlns:p14="http://schemas.microsoft.com/office/powerpoint/2010/main" val="3529011488"/>
              </p:ext>
            </p:extLst>
          </p:nvPr>
        </p:nvGraphicFramePr>
        <p:xfrm>
          <a:off x="1096337" y="2167350"/>
          <a:ext cx="10814986" cy="3566160"/>
        </p:xfrm>
        <a:graphic>
          <a:graphicData uri="http://schemas.openxmlformats.org/drawingml/2006/table">
            <a:tbl>
              <a:tblPr firstRow="1" bandRow="1">
                <a:tableStyleId>{5C22544A-7EE6-4342-B048-85BDC9FD1C3A}</a:tableStyleId>
              </a:tblPr>
              <a:tblGrid>
                <a:gridCol w="3604995">
                  <a:extLst>
                    <a:ext uri="{9D8B030D-6E8A-4147-A177-3AD203B41FA5}">
                      <a16:colId xmlns:a16="http://schemas.microsoft.com/office/drawing/2014/main" val="1837246108"/>
                    </a:ext>
                  </a:extLst>
                </a:gridCol>
                <a:gridCol w="4564590">
                  <a:extLst>
                    <a:ext uri="{9D8B030D-6E8A-4147-A177-3AD203B41FA5}">
                      <a16:colId xmlns:a16="http://schemas.microsoft.com/office/drawing/2014/main" val="1955322048"/>
                    </a:ext>
                  </a:extLst>
                </a:gridCol>
                <a:gridCol w="2645401">
                  <a:extLst>
                    <a:ext uri="{9D8B030D-6E8A-4147-A177-3AD203B41FA5}">
                      <a16:colId xmlns:a16="http://schemas.microsoft.com/office/drawing/2014/main" val="2524498288"/>
                    </a:ext>
                  </a:extLst>
                </a:gridCol>
              </a:tblGrid>
              <a:tr h="544860">
                <a:tc>
                  <a:txBody>
                    <a:bodyPr/>
                    <a:lstStyle/>
                    <a:p>
                      <a:r>
                        <a:rPr lang="en-US" dirty="0"/>
                        <a:t>Team Members</a:t>
                      </a:r>
                    </a:p>
                  </a:txBody>
                  <a:tcPr/>
                </a:tc>
                <a:tc>
                  <a:txBody>
                    <a:bodyPr/>
                    <a:lstStyle/>
                    <a:p>
                      <a:r>
                        <a:rPr lang="en-US" dirty="0"/>
                        <a:t>Roles</a:t>
                      </a:r>
                    </a:p>
                  </a:txBody>
                  <a:tcPr/>
                </a:tc>
                <a:tc>
                  <a:txBody>
                    <a:bodyPr/>
                    <a:lstStyle/>
                    <a:p>
                      <a:pPr lvl="0">
                        <a:buNone/>
                      </a:pPr>
                      <a:r>
                        <a:rPr lang="en-US" dirty="0"/>
                        <a:t>Hours </a:t>
                      </a:r>
                    </a:p>
                    <a:p>
                      <a:pPr lvl="0">
                        <a:buNone/>
                      </a:pPr>
                      <a:r>
                        <a:rPr lang="en-US" dirty="0"/>
                        <a:t>(Weeks1-5)</a:t>
                      </a:r>
                    </a:p>
                  </a:txBody>
                  <a:tcPr/>
                </a:tc>
                <a:extLst>
                  <a:ext uri="{0D108BD9-81ED-4DB2-BD59-A6C34878D82A}">
                    <a16:rowId xmlns:a16="http://schemas.microsoft.com/office/drawing/2014/main" val="1821147161"/>
                  </a:ext>
                </a:extLst>
              </a:tr>
              <a:tr h="330808">
                <a:tc>
                  <a:txBody>
                    <a:bodyPr/>
                    <a:lstStyle/>
                    <a:p>
                      <a:r>
                        <a:rPr lang="en-US" dirty="0"/>
                        <a:t>Alex Blank*</a:t>
                      </a:r>
                    </a:p>
                  </a:txBody>
                  <a:tcPr/>
                </a:tc>
                <a:tc>
                  <a:txBody>
                    <a:bodyPr/>
                    <a:lstStyle/>
                    <a:p>
                      <a:r>
                        <a:rPr lang="en-US" dirty="0"/>
                        <a:t>Finding Datasets, Data Analysis</a:t>
                      </a:r>
                    </a:p>
                  </a:txBody>
                  <a:tcPr/>
                </a:tc>
                <a:tc>
                  <a:txBody>
                    <a:bodyPr/>
                    <a:lstStyle/>
                    <a:p>
                      <a:pPr lvl="0">
                        <a:buNone/>
                      </a:pPr>
                      <a:r>
                        <a:rPr lang="en-US" dirty="0"/>
                        <a:t>7</a:t>
                      </a:r>
                    </a:p>
                  </a:txBody>
                  <a:tcPr/>
                </a:tc>
                <a:extLst>
                  <a:ext uri="{0D108BD9-81ED-4DB2-BD59-A6C34878D82A}">
                    <a16:rowId xmlns:a16="http://schemas.microsoft.com/office/drawing/2014/main" val="246198008"/>
                  </a:ext>
                </a:extLst>
              </a:tr>
              <a:tr h="330808">
                <a:tc>
                  <a:txBody>
                    <a:bodyPr/>
                    <a:lstStyle/>
                    <a:p>
                      <a:r>
                        <a:rPr lang="en-US" dirty="0"/>
                        <a:t>Jonathan Wallace*</a:t>
                      </a:r>
                    </a:p>
                  </a:txBody>
                  <a:tcPr/>
                </a:tc>
                <a:tc>
                  <a:txBody>
                    <a:bodyPr/>
                    <a:lstStyle/>
                    <a:p>
                      <a:r>
                        <a:rPr lang="en-US" dirty="0"/>
                        <a:t>Finding datasets, Data Analysis</a:t>
                      </a:r>
                    </a:p>
                  </a:txBody>
                  <a:tcPr/>
                </a:tc>
                <a:tc>
                  <a:txBody>
                    <a:bodyPr/>
                    <a:lstStyle/>
                    <a:p>
                      <a:pPr lvl="0">
                        <a:buNone/>
                      </a:pPr>
                      <a:r>
                        <a:rPr lang="en-US" dirty="0"/>
                        <a:t>13.5</a:t>
                      </a:r>
                    </a:p>
                  </a:txBody>
                  <a:tcPr/>
                </a:tc>
                <a:extLst>
                  <a:ext uri="{0D108BD9-81ED-4DB2-BD59-A6C34878D82A}">
                    <a16:rowId xmlns:a16="http://schemas.microsoft.com/office/drawing/2014/main" val="520671299"/>
                  </a:ext>
                </a:extLst>
              </a:tr>
              <a:tr h="330808">
                <a:tc>
                  <a:txBody>
                    <a:bodyPr/>
                    <a:lstStyle/>
                    <a:p>
                      <a:r>
                        <a:rPr lang="en-US" dirty="0"/>
                        <a:t>Juan Pablo Chacon*</a:t>
                      </a:r>
                    </a:p>
                  </a:txBody>
                  <a:tcPr/>
                </a:tc>
                <a:tc>
                  <a:txBody>
                    <a:bodyPr/>
                    <a:lstStyle/>
                    <a:p>
                      <a:r>
                        <a:rPr lang="en-US" dirty="0"/>
                        <a:t>Finding datasets, Data Analysis </a:t>
                      </a:r>
                    </a:p>
                  </a:txBody>
                  <a:tcPr/>
                </a:tc>
                <a:tc>
                  <a:txBody>
                    <a:bodyPr/>
                    <a:lstStyle/>
                    <a:p>
                      <a:pPr lvl="0">
                        <a:buNone/>
                      </a:pPr>
                      <a:r>
                        <a:rPr lang="en-US" dirty="0"/>
                        <a:t>13</a:t>
                      </a:r>
                    </a:p>
                  </a:txBody>
                  <a:tcPr/>
                </a:tc>
                <a:extLst>
                  <a:ext uri="{0D108BD9-81ED-4DB2-BD59-A6C34878D82A}">
                    <a16:rowId xmlns:a16="http://schemas.microsoft.com/office/drawing/2014/main" val="2070778715"/>
                  </a:ext>
                </a:extLst>
              </a:tr>
              <a:tr h="778372">
                <a:tc>
                  <a:txBody>
                    <a:bodyPr/>
                    <a:lstStyle/>
                    <a:p>
                      <a:r>
                        <a:rPr lang="en-US" dirty="0"/>
                        <a:t>Lauren Thomspon*</a:t>
                      </a:r>
                    </a:p>
                  </a:txBody>
                  <a:tcPr/>
                </a:tc>
                <a:tc>
                  <a:txBody>
                    <a:bodyPr/>
                    <a:lstStyle/>
                    <a:p>
                      <a:r>
                        <a:rPr lang="en-US" dirty="0"/>
                        <a:t>Annotated Bibliography, Literature Review, review of data analysis in repository</a:t>
                      </a:r>
                    </a:p>
                  </a:txBody>
                  <a:tcPr/>
                </a:tc>
                <a:tc>
                  <a:txBody>
                    <a:bodyPr/>
                    <a:lstStyle/>
                    <a:p>
                      <a:pPr lvl="0">
                        <a:buNone/>
                      </a:pPr>
                      <a:r>
                        <a:rPr lang="en-US" dirty="0"/>
                        <a:t>12</a:t>
                      </a:r>
                    </a:p>
                  </a:txBody>
                  <a:tcPr/>
                </a:tc>
                <a:extLst>
                  <a:ext uri="{0D108BD9-81ED-4DB2-BD59-A6C34878D82A}">
                    <a16:rowId xmlns:a16="http://schemas.microsoft.com/office/drawing/2014/main" val="3868502916"/>
                  </a:ext>
                </a:extLst>
              </a:tr>
              <a:tr h="778372">
                <a:tc>
                  <a:txBody>
                    <a:bodyPr/>
                    <a:lstStyle/>
                    <a:p>
                      <a:r>
                        <a:rPr lang="en-US" dirty="0"/>
                        <a:t>Natalie Hani*</a:t>
                      </a:r>
                    </a:p>
                  </a:txBody>
                  <a:tcPr/>
                </a:tc>
                <a:tc>
                  <a:txBody>
                    <a:bodyPr/>
                    <a:lstStyle/>
                    <a:p>
                      <a:r>
                        <a:rPr lang="en-US" dirty="0"/>
                        <a:t>Annotated Bibliography, Literature Review, review of data analysis in repository</a:t>
                      </a:r>
                    </a:p>
                  </a:txBody>
                  <a:tcPr/>
                </a:tc>
                <a:tc>
                  <a:txBody>
                    <a:bodyPr/>
                    <a:lstStyle/>
                    <a:p>
                      <a:pPr lvl="0">
                        <a:buNone/>
                      </a:pPr>
                      <a:r>
                        <a:rPr lang="en-US" dirty="0"/>
                        <a:t>12</a:t>
                      </a:r>
                    </a:p>
                  </a:txBody>
                  <a:tcPr/>
                </a:tc>
                <a:extLst>
                  <a:ext uri="{0D108BD9-81ED-4DB2-BD59-A6C34878D82A}">
                    <a16:rowId xmlns:a16="http://schemas.microsoft.com/office/drawing/2014/main" val="1097854644"/>
                  </a:ext>
                </a:extLst>
              </a:tr>
            </a:tbl>
          </a:graphicData>
        </a:graphic>
      </p:graphicFrame>
      <p:sp>
        <p:nvSpPr>
          <p:cNvPr id="5" name="TextBox 4">
            <a:extLst>
              <a:ext uri="{FF2B5EF4-FFF2-40B4-BE49-F238E27FC236}">
                <a16:creationId xmlns:a16="http://schemas.microsoft.com/office/drawing/2014/main" id="{59B1BBF4-2BD8-41E1-BE0F-67FE49A91BDC}"/>
              </a:ext>
            </a:extLst>
          </p:cNvPr>
          <p:cNvSpPr txBox="1"/>
          <p:nvPr/>
        </p:nvSpPr>
        <p:spPr>
          <a:xfrm>
            <a:off x="1096850" y="5664162"/>
            <a:ext cx="106637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1200" dirty="0"/>
              <a:t>Each member worked on the project proposal and weekly reports  as well as contributed in meetings</a:t>
            </a:r>
          </a:p>
        </p:txBody>
      </p:sp>
    </p:spTree>
    <p:extLst>
      <p:ext uri="{BB962C8B-B14F-4D97-AF65-F5344CB8AC3E}">
        <p14:creationId xmlns:p14="http://schemas.microsoft.com/office/powerpoint/2010/main" val="232998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C87E-4467-4D1A-B6C2-E15D662865D2}"/>
              </a:ext>
            </a:extLst>
          </p:cNvPr>
          <p:cNvSpPr>
            <a:spLocks noGrp="1"/>
          </p:cNvSpPr>
          <p:nvPr>
            <p:ph type="title"/>
          </p:nvPr>
        </p:nvSpPr>
        <p:spPr/>
        <p:txBody>
          <a:bodyPr/>
          <a:lstStyle/>
          <a:p>
            <a:r>
              <a:rPr lang="en-US" dirty="0"/>
              <a:t>Efforts</a:t>
            </a:r>
          </a:p>
        </p:txBody>
      </p:sp>
      <p:sp>
        <p:nvSpPr>
          <p:cNvPr id="3" name="Content Placeholder 2">
            <a:extLst>
              <a:ext uri="{FF2B5EF4-FFF2-40B4-BE49-F238E27FC236}">
                <a16:creationId xmlns:a16="http://schemas.microsoft.com/office/drawing/2014/main" id="{E45051CA-5A0D-43B3-B210-7A95E3477F6B}"/>
              </a:ext>
            </a:extLst>
          </p:cNvPr>
          <p:cNvSpPr>
            <a:spLocks noGrp="1"/>
          </p:cNvSpPr>
          <p:nvPr>
            <p:ph idx="1"/>
          </p:nvPr>
        </p:nvSpPr>
        <p:spPr/>
        <p:txBody>
          <a:bodyPr vert="horz" lIns="91440" tIns="45720" rIns="91440" bIns="45720" rtlCol="0" anchor="t">
            <a:normAutofit/>
          </a:bodyPr>
          <a:lstStyle/>
          <a:p>
            <a:pPr marL="342900" indent="-342900"/>
            <a:r>
              <a:rPr lang="en-US" dirty="0">
                <a:solidFill>
                  <a:srgbClr val="000000"/>
                </a:solidFill>
              </a:rPr>
              <a:t>Tools</a:t>
            </a:r>
            <a:endParaRPr lang="en-US" dirty="0">
              <a:solidFill>
                <a:srgbClr val="000000">
                  <a:alpha val="60000"/>
                </a:srgbClr>
              </a:solidFill>
            </a:endParaRPr>
          </a:p>
          <a:p>
            <a:pPr marL="1079500" lvl="2" indent="-359410">
              <a:buFont typeface="Arial"/>
              <a:buChar char="•"/>
            </a:pPr>
            <a:r>
              <a:rPr lang="en-US" i="1" dirty="0">
                <a:solidFill>
                  <a:srgbClr val="000000"/>
                </a:solidFill>
              </a:rPr>
              <a:t>D3</a:t>
            </a:r>
            <a:r>
              <a:rPr lang="en-US" i="0" dirty="0">
                <a:solidFill>
                  <a:srgbClr val="000000"/>
                </a:solidFill>
              </a:rPr>
              <a:t>.js:  interactive data visualizations</a:t>
            </a:r>
            <a:endParaRPr lang="en-US" i="0" dirty="0">
              <a:solidFill>
                <a:srgbClr val="000000">
                  <a:alpha val="60000"/>
                </a:srgbClr>
              </a:solidFill>
            </a:endParaRPr>
          </a:p>
          <a:p>
            <a:pPr marL="1136650" lvl="3" indent="-342900">
              <a:buClr>
                <a:srgbClr val="CA4685"/>
              </a:buClr>
              <a:buFont typeface="Arial"/>
              <a:buChar char="•"/>
            </a:pPr>
            <a:r>
              <a:rPr lang="en-US" i="0" dirty="0">
                <a:solidFill>
                  <a:srgbClr val="000000"/>
                </a:solidFill>
              </a:rPr>
              <a:t>Python: Libraries useful to analyze data</a:t>
            </a:r>
            <a:endParaRPr lang="en-US" dirty="0">
              <a:solidFill>
                <a:srgbClr val="000000">
                  <a:alpha val="60000"/>
                </a:srgbClr>
              </a:solidFill>
            </a:endParaRPr>
          </a:p>
          <a:p>
            <a:pPr marL="1136650" lvl="3" indent="-342900">
              <a:buClr>
                <a:srgbClr val="CA4685"/>
              </a:buClr>
              <a:buFont typeface="Arial"/>
              <a:buChar char="•"/>
            </a:pPr>
            <a:r>
              <a:rPr lang="en-US" i="0" dirty="0" err="1">
                <a:solidFill>
                  <a:srgbClr val="000000"/>
                </a:solidFill>
              </a:rPr>
              <a:t>Github</a:t>
            </a:r>
            <a:r>
              <a:rPr lang="en-US" i="1" dirty="0">
                <a:solidFill>
                  <a:srgbClr val="000000"/>
                </a:solidFill>
              </a:rPr>
              <a:t>: allows upload and collection of .txt and code files</a:t>
            </a:r>
            <a:endParaRPr lang="en-US" i="1" dirty="0">
              <a:solidFill>
                <a:srgbClr val="000000">
                  <a:alpha val="60000"/>
                </a:srgbClr>
              </a:solidFill>
            </a:endParaRPr>
          </a:p>
          <a:p>
            <a:pPr marL="359410" indent="-359410">
              <a:buClr>
                <a:srgbClr val="CA4685"/>
              </a:buClr>
            </a:pPr>
            <a:r>
              <a:rPr lang="en-US" dirty="0">
                <a:solidFill>
                  <a:srgbClr val="000000"/>
                </a:solidFill>
              </a:rPr>
              <a:t>Communication:</a:t>
            </a:r>
          </a:p>
          <a:p>
            <a:pPr marL="1079500" lvl="2" indent="-359410">
              <a:buFont typeface="Arial"/>
              <a:buChar char="•"/>
            </a:pPr>
            <a:r>
              <a:rPr lang="en-US" i="0" dirty="0">
                <a:solidFill>
                  <a:srgbClr val="000000"/>
                </a:solidFill>
              </a:rPr>
              <a:t>Zoom meetings throughout the </a:t>
            </a:r>
            <a:r>
              <a:rPr lang="en-US" dirty="0">
                <a:solidFill>
                  <a:srgbClr val="000000"/>
                </a:solidFill>
              </a:rPr>
              <a:t>week</a:t>
            </a:r>
            <a:endParaRPr lang="en-US" dirty="0">
              <a:solidFill>
                <a:srgbClr val="000000">
                  <a:alpha val="60000"/>
                </a:srgbClr>
              </a:solidFill>
            </a:endParaRPr>
          </a:p>
          <a:p>
            <a:pPr marL="1079500" lvl="2" indent="-359410">
              <a:buFont typeface="Arial"/>
              <a:buChar char="•"/>
            </a:pPr>
            <a:r>
              <a:rPr lang="en-US" dirty="0">
                <a:solidFill>
                  <a:srgbClr val="000000"/>
                </a:solidFill>
              </a:rPr>
              <a:t>Group chat</a:t>
            </a:r>
            <a:endParaRPr lang="en-US" i="0" dirty="0">
              <a:solidFill>
                <a:srgbClr val="000000">
                  <a:alpha val="60000"/>
                </a:srgbClr>
              </a:solidFill>
            </a:endParaRPr>
          </a:p>
          <a:p>
            <a:pPr marL="720090" lvl="2" indent="0">
              <a:buClr>
                <a:srgbClr val="CA4685"/>
              </a:buClr>
              <a:buNone/>
            </a:pPr>
            <a:endParaRPr lang="en-US" i="0" dirty="0">
              <a:solidFill>
                <a:srgbClr val="000000">
                  <a:alpha val="60000"/>
                </a:srgbClr>
              </a:solidFill>
            </a:endParaRPr>
          </a:p>
          <a:p>
            <a:pPr marL="359410" indent="-359410">
              <a:buClr>
                <a:srgbClr val="CA4685"/>
              </a:buClr>
            </a:pPr>
            <a:endParaRPr lang="en-US" i="0" dirty="0">
              <a:solidFill>
                <a:srgbClr val="000000">
                  <a:alpha val="60000"/>
                </a:srgbClr>
              </a:solidFill>
            </a:endParaRPr>
          </a:p>
          <a:p>
            <a:pPr marL="359410" lvl="1">
              <a:buClr>
                <a:srgbClr val="CA4685"/>
              </a:buClr>
            </a:pPr>
            <a:endParaRPr lang="en-US" i="0" dirty="0">
              <a:solidFill>
                <a:srgbClr val="000000">
                  <a:alpha val="60000"/>
                </a:srgbClr>
              </a:solidFill>
            </a:endParaRPr>
          </a:p>
        </p:txBody>
      </p:sp>
    </p:spTree>
    <p:extLst>
      <p:ext uri="{BB962C8B-B14F-4D97-AF65-F5344CB8AC3E}">
        <p14:creationId xmlns:p14="http://schemas.microsoft.com/office/powerpoint/2010/main" val="50566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70DE-D429-4A02-96F9-68723D4D4E34}"/>
              </a:ext>
            </a:extLst>
          </p:cNvPr>
          <p:cNvSpPr>
            <a:spLocks noGrp="1"/>
          </p:cNvSpPr>
          <p:nvPr>
            <p:ph type="title"/>
          </p:nvPr>
        </p:nvSpPr>
        <p:spPr/>
        <p:txBody>
          <a:bodyPr/>
          <a:lstStyle/>
          <a:p>
            <a:r>
              <a:rPr lang="en-US">
                <a:ea typeface="+mj-lt"/>
                <a:cs typeface="+mj-lt"/>
              </a:rPr>
              <a:t>Lessons Learned</a:t>
            </a:r>
            <a:endParaRPr lang="en-US"/>
          </a:p>
        </p:txBody>
      </p:sp>
      <p:sp>
        <p:nvSpPr>
          <p:cNvPr id="3" name="Content Placeholder 2">
            <a:extLst>
              <a:ext uri="{FF2B5EF4-FFF2-40B4-BE49-F238E27FC236}">
                <a16:creationId xmlns:a16="http://schemas.microsoft.com/office/drawing/2014/main" id="{1F48EEDB-2137-415D-92CF-CB1782E7DD6B}"/>
              </a:ext>
            </a:extLst>
          </p:cNvPr>
          <p:cNvSpPr>
            <a:spLocks noGrp="1"/>
          </p:cNvSpPr>
          <p:nvPr>
            <p:ph idx="1"/>
          </p:nvPr>
        </p:nvSpPr>
        <p:spPr>
          <a:xfrm>
            <a:off x="989400" y="1722795"/>
            <a:ext cx="10213200" cy="4285998"/>
          </a:xfrm>
        </p:spPr>
        <p:txBody>
          <a:bodyPr vert="horz" lIns="91440" tIns="45720" rIns="91440" bIns="45720" rtlCol="0" anchor="t">
            <a:normAutofit/>
          </a:bodyPr>
          <a:lstStyle/>
          <a:p>
            <a:pPr marL="359410" indent="-359410"/>
            <a:r>
              <a:rPr lang="en-US">
                <a:solidFill>
                  <a:srgbClr val="000000"/>
                </a:solidFill>
                <a:ea typeface="+mn-lt"/>
                <a:cs typeface="+mn-lt"/>
              </a:rPr>
              <a:t>Overabundance of data collection</a:t>
            </a:r>
          </a:p>
          <a:p>
            <a:pPr marL="359410" indent="-359410"/>
            <a:r>
              <a:rPr lang="en-US">
                <a:solidFill>
                  <a:srgbClr val="000000"/>
                </a:solidFill>
                <a:ea typeface="+mn-lt"/>
                <a:cs typeface="+mn-lt"/>
              </a:rPr>
              <a:t>Data cleaning (handling missing values) and reformatting</a:t>
            </a:r>
            <a:endParaRPr lang="en-US">
              <a:ea typeface="+mn-lt"/>
              <a:cs typeface="+mn-lt"/>
            </a:endParaRPr>
          </a:p>
          <a:p>
            <a:pPr marL="359410" indent="-359410"/>
            <a:r>
              <a:rPr lang="en-US">
                <a:solidFill>
                  <a:srgbClr val="000000"/>
                </a:solidFill>
                <a:ea typeface="+mn-lt"/>
                <a:cs typeface="+mn-lt"/>
              </a:rPr>
              <a:t>Issues with processing of data </a:t>
            </a:r>
          </a:p>
          <a:p>
            <a:pPr marL="359410" indent="-359410"/>
            <a:r>
              <a:rPr lang="en-US">
                <a:solidFill>
                  <a:srgbClr val="000000"/>
                </a:solidFill>
                <a:ea typeface="+mn-lt"/>
                <a:cs typeface="+mn-lt"/>
              </a:rPr>
              <a:t>Consolidation of data tables into one main table, minimize the number of files to work with.</a:t>
            </a:r>
          </a:p>
          <a:p>
            <a:pPr marL="359410" indent="-359410"/>
            <a:r>
              <a:rPr lang="en-US">
                <a:solidFill>
                  <a:srgbClr val="000000"/>
                </a:solidFill>
                <a:ea typeface="+mn-lt"/>
                <a:cs typeface="+mn-lt"/>
              </a:rPr>
              <a:t>Implementing the Data with D3.js</a:t>
            </a:r>
            <a:endParaRPr lang="en-US">
              <a:solidFill>
                <a:srgbClr val="000000"/>
              </a:solidFill>
            </a:endParaRPr>
          </a:p>
        </p:txBody>
      </p:sp>
    </p:spTree>
    <p:extLst>
      <p:ext uri="{BB962C8B-B14F-4D97-AF65-F5344CB8AC3E}">
        <p14:creationId xmlns:p14="http://schemas.microsoft.com/office/powerpoint/2010/main" val="638172021"/>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412424"/>
      </a:dk2>
      <a:lt2>
        <a:srgbClr val="E2E8E3"/>
      </a:lt2>
      <a:accent1>
        <a:srgbClr val="B834AA"/>
      </a:accent1>
      <a:accent2>
        <a:srgbClr val="A046CA"/>
      </a:accent2>
      <a:accent3>
        <a:srgbClr val="CA4685"/>
      </a:accent3>
      <a:accent4>
        <a:srgbClr val="88AF32"/>
      </a:accent4>
      <a:accent5>
        <a:srgbClr val="5FB63F"/>
      </a:accent5>
      <a:accent6>
        <a:srgbClr val="34B848"/>
      </a:accent6>
      <a:hlink>
        <a:srgbClr val="32963C"/>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FrostyVTI</vt:lpstr>
      <vt:lpstr>An In-Depth Analysis with Visual Representation of the Criminal Justice Systems throughout the United States  </vt:lpstr>
      <vt:lpstr>The Project</vt:lpstr>
      <vt:lpstr>Background &amp; Project Plan</vt:lpstr>
      <vt:lpstr>Technical Description</vt:lpstr>
      <vt:lpstr>Accomplished Work</vt:lpstr>
      <vt:lpstr>Status</vt:lpstr>
      <vt:lpstr>Efforts</vt:lpstr>
      <vt:lpstr>Efforts</vt:lpstr>
      <vt:lpstr>Lessons Learned</vt:lpstr>
      <vt:lpstr>Expected Forthcoming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80</cp:revision>
  <dcterms:created xsi:type="dcterms:W3CDTF">2021-04-01T18:01:34Z</dcterms:created>
  <dcterms:modified xsi:type="dcterms:W3CDTF">2021-04-02T19:55:29Z</dcterms:modified>
</cp:coreProperties>
</file>