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18792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25252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1"/>
    <p:restoredTop sz="94660"/>
  </p:normalViewPr>
  <p:slideViewPr>
    <p:cSldViewPr snapToGrid="0">
      <p:cViewPr>
        <p:scale>
          <a:sx n="69" d="100"/>
          <a:sy n="69" d="100"/>
        </p:scale>
        <p:origin x="1336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883861"/>
            <a:ext cx="8909447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2836605"/>
            <a:ext cx="8909447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8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287536"/>
            <a:ext cx="2561466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287536"/>
            <a:ext cx="753590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346419"/>
            <a:ext cx="1024586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3614203"/>
            <a:ext cx="1024586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87536"/>
            <a:ext cx="1024586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323916"/>
            <a:ext cx="50254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972747"/>
            <a:ext cx="50254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323916"/>
            <a:ext cx="505023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972747"/>
            <a:ext cx="5050234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7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777597"/>
            <a:ext cx="601387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777597"/>
            <a:ext cx="601387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287536"/>
            <a:ext cx="1024586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437680"/>
            <a:ext cx="1024586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5005626"/>
            <a:ext cx="400925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 descr="A graph with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4450E266-8937-10C3-F1B0-EBFAF709B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50"/>
          <a:stretch/>
        </p:blipFill>
        <p:spPr>
          <a:xfrm>
            <a:off x="80573" y="4476"/>
            <a:ext cx="4767304" cy="5413497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06ACBB14-4B44-2383-3E82-8475DCF04DB8}"/>
              </a:ext>
            </a:extLst>
          </p:cNvPr>
          <p:cNvSpPr txBox="1"/>
          <p:nvPr/>
        </p:nvSpPr>
        <p:spPr>
          <a:xfrm>
            <a:off x="50535" y="6427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F9216E-757C-A421-33D7-414ECE38891C}"/>
              </a:ext>
            </a:extLst>
          </p:cNvPr>
          <p:cNvSpPr txBox="1"/>
          <p:nvPr/>
        </p:nvSpPr>
        <p:spPr>
          <a:xfrm>
            <a:off x="4718484" y="6427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171" name="Picture 170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250DDC2B-E226-A5FD-61FF-D1258E842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33"/>
          <a:stretch/>
        </p:blipFill>
        <p:spPr>
          <a:xfrm>
            <a:off x="5242856" y="0"/>
            <a:ext cx="4663996" cy="5417973"/>
          </a:xfrm>
          <a:prstGeom prst="rect">
            <a:avLst/>
          </a:prstGeom>
        </p:spPr>
      </p:pic>
      <p:pic>
        <p:nvPicPr>
          <p:cNvPr id="172" name="Picture 171" descr="A graph with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1DD9B512-FCA7-E367-C61A-2D5809B14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8" t="7576" r="3294" b="56417"/>
          <a:stretch/>
        </p:blipFill>
        <p:spPr>
          <a:xfrm>
            <a:off x="10293059" y="372047"/>
            <a:ext cx="1586204" cy="22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9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1827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</dc:creator>
  <cp:lastModifiedBy>Natalia Eugenia Jimenez Tapia</cp:lastModifiedBy>
  <cp:revision>9</cp:revision>
  <dcterms:created xsi:type="dcterms:W3CDTF">2025-04-08T21:07:23Z</dcterms:created>
  <dcterms:modified xsi:type="dcterms:W3CDTF">2025-06-16T19:30:46Z</dcterms:modified>
</cp:coreProperties>
</file>