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46836"/>
            <a:ext cx="103632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2446"/>
            <a:ext cx="9144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3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8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38150"/>
            <a:ext cx="262890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38150"/>
            <a:ext cx="773430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7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51688"/>
            <a:ext cx="1051560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07358"/>
            <a:ext cx="1051560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8152"/>
            <a:ext cx="105156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17396"/>
            <a:ext cx="5157787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06090"/>
            <a:ext cx="515778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17396"/>
            <a:ext cx="518318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06090"/>
            <a:ext cx="518318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4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9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2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84912"/>
            <a:ext cx="617220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84912"/>
            <a:ext cx="617220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8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8152"/>
            <a:ext cx="105156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0750"/>
            <a:ext cx="105156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6D9124-AB36-4B7F-A4E2-3FFA9B99052F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27622"/>
            <a:ext cx="411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8319DA2-37FE-8442-B5FF-89F87EB8B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3" t="14125" r="11767" b="66819"/>
          <a:stretch/>
        </p:blipFill>
        <p:spPr>
          <a:xfrm>
            <a:off x="5379609" y="988463"/>
            <a:ext cx="4916372" cy="1306897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F000A317-65AD-ED4F-B324-9A1D2897B773}"/>
              </a:ext>
            </a:extLst>
          </p:cNvPr>
          <p:cNvSpPr/>
          <p:nvPr/>
        </p:nvSpPr>
        <p:spPr>
          <a:xfrm>
            <a:off x="5437914" y="2156473"/>
            <a:ext cx="4296501" cy="142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D56C9CB-C082-57EE-6225-5F369CD25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2" t="13894" r="20171" b="66994"/>
          <a:stretch/>
        </p:blipFill>
        <p:spPr>
          <a:xfrm>
            <a:off x="672256" y="980416"/>
            <a:ext cx="4360845" cy="131064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2B9E79-FB96-89DA-87AB-851B93A3C7C7}"/>
              </a:ext>
            </a:extLst>
          </p:cNvPr>
          <p:cNvSpPr/>
          <p:nvPr/>
        </p:nvSpPr>
        <p:spPr>
          <a:xfrm>
            <a:off x="736600" y="2161841"/>
            <a:ext cx="4296501" cy="133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CC878-B8D9-4334-ED44-7FE29E72CACE}"/>
              </a:ext>
            </a:extLst>
          </p:cNvPr>
          <p:cNvSpPr txBox="1"/>
          <p:nvPr/>
        </p:nvSpPr>
        <p:spPr>
          <a:xfrm>
            <a:off x="7095081" y="711464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20B783-76DF-8D97-8096-7CA1FA28F4F8}"/>
              </a:ext>
            </a:extLst>
          </p:cNvPr>
          <p:cNvSpPr txBox="1"/>
          <p:nvPr/>
        </p:nvSpPr>
        <p:spPr>
          <a:xfrm>
            <a:off x="2459586" y="750427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Metabolites</a:t>
            </a:r>
          </a:p>
        </p:txBody>
      </p:sp>
      <p:pic>
        <p:nvPicPr>
          <p:cNvPr id="11" name="Picture 10" descr="A screen shot of a graph&#10;&#10;AI-generated content may be incorrect.">
            <a:extLst>
              <a:ext uri="{FF2B5EF4-FFF2-40B4-BE49-F238E27FC236}">
                <a16:creationId xmlns:a16="http://schemas.microsoft.com/office/drawing/2014/main" id="{270E7EA1-9172-C73A-3A65-4C82736E6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" r="30097"/>
          <a:stretch/>
        </p:blipFill>
        <p:spPr>
          <a:xfrm>
            <a:off x="5582795" y="2679334"/>
            <a:ext cx="4004109" cy="4303348"/>
          </a:xfrm>
          <a:prstGeom prst="rect">
            <a:avLst/>
          </a:prstGeom>
        </p:spPr>
      </p:pic>
      <p:pic>
        <p:nvPicPr>
          <p:cNvPr id="13" name="Picture 12" descr="A screen shot of a graph&#10;&#10;AI-generated content may be incorrect.">
            <a:extLst>
              <a:ext uri="{FF2B5EF4-FFF2-40B4-BE49-F238E27FC236}">
                <a16:creationId xmlns:a16="http://schemas.microsoft.com/office/drawing/2014/main" id="{C4DACE71-D009-8D8A-A5EA-1CFF216AD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08" t="7324" r="2911" b="52627"/>
          <a:stretch/>
        </p:blipFill>
        <p:spPr>
          <a:xfrm>
            <a:off x="9931977" y="3200496"/>
            <a:ext cx="1307519" cy="1905803"/>
          </a:xfrm>
          <a:prstGeom prst="rect">
            <a:avLst/>
          </a:prstGeom>
        </p:spPr>
      </p:pic>
      <p:pic>
        <p:nvPicPr>
          <p:cNvPr id="16" name="Picture 15" descr="A screen shot of a chart&#10;&#10;AI-generated content may be incorrect.">
            <a:extLst>
              <a:ext uri="{FF2B5EF4-FFF2-40B4-BE49-F238E27FC236}">
                <a16:creationId xmlns:a16="http://schemas.microsoft.com/office/drawing/2014/main" id="{BC8608C8-3631-317C-89B6-10C67A204F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5" r="29848"/>
          <a:stretch/>
        </p:blipFill>
        <p:spPr>
          <a:xfrm>
            <a:off x="799567" y="2679334"/>
            <a:ext cx="4004109" cy="4313926"/>
          </a:xfrm>
          <a:prstGeom prst="rect">
            <a:avLst/>
          </a:prstGeom>
        </p:spPr>
      </p:pic>
      <p:pic>
        <p:nvPicPr>
          <p:cNvPr id="2" name="Picture 1" descr="A screen shot of a graph&#10;&#10;AI-generated content may be incorrect.">
            <a:extLst>
              <a:ext uri="{FF2B5EF4-FFF2-40B4-BE49-F238E27FC236}">
                <a16:creationId xmlns:a16="http://schemas.microsoft.com/office/drawing/2014/main" id="{0E31F353-F137-028A-D43D-7109AEF06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765701" y="2161841"/>
            <a:ext cx="126999" cy="133587"/>
          </a:xfrm>
          <a:prstGeom prst="rect">
            <a:avLst/>
          </a:prstGeom>
        </p:spPr>
      </p:pic>
      <p:pic>
        <p:nvPicPr>
          <p:cNvPr id="3" name="Picture 2" descr="A screen shot of a graph&#10;&#10;AI-generated content may be incorrect.">
            <a:extLst>
              <a:ext uri="{FF2B5EF4-FFF2-40B4-BE49-F238E27FC236}">
                <a16:creationId xmlns:a16="http://schemas.microsoft.com/office/drawing/2014/main" id="{08EB009F-EC59-8C2D-0390-BA02EEFF1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938614" y="2169896"/>
            <a:ext cx="100012" cy="117475"/>
          </a:xfrm>
          <a:prstGeom prst="rect">
            <a:avLst/>
          </a:prstGeom>
        </p:spPr>
      </p:pic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37D11888-76CD-CEC0-0ABF-2DB25004D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1106765" y="2169895"/>
            <a:ext cx="100500" cy="117475"/>
          </a:xfrm>
          <a:prstGeom prst="rect">
            <a:avLst/>
          </a:prstGeom>
        </p:spPr>
      </p:pic>
      <p:pic>
        <p:nvPicPr>
          <p:cNvPr id="15" name="Picture 14" descr="A screen shot of a graph&#10;&#10;AI-generated content may be incorrect.">
            <a:extLst>
              <a:ext uri="{FF2B5EF4-FFF2-40B4-BE49-F238E27FC236}">
                <a16:creationId xmlns:a16="http://schemas.microsoft.com/office/drawing/2014/main" id="{A8AC2A80-F9A2-7E1C-C8EC-4F3878A5C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1259165" y="2169895"/>
            <a:ext cx="100500" cy="117475"/>
          </a:xfrm>
          <a:prstGeom prst="rect">
            <a:avLst/>
          </a:prstGeom>
        </p:spPr>
      </p:pic>
      <p:pic>
        <p:nvPicPr>
          <p:cNvPr id="18" name="Picture 17" descr="A screen shot of a graph&#10;&#10;AI-generated content may be incorrect.">
            <a:extLst>
              <a:ext uri="{FF2B5EF4-FFF2-40B4-BE49-F238E27FC236}">
                <a16:creationId xmlns:a16="http://schemas.microsoft.com/office/drawing/2014/main" id="{8B19570D-AD3B-0082-C5A0-8BC460817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1413401" y="2165016"/>
            <a:ext cx="126999" cy="133587"/>
          </a:xfrm>
          <a:prstGeom prst="rect">
            <a:avLst/>
          </a:prstGeom>
        </p:spPr>
      </p:pic>
      <p:pic>
        <p:nvPicPr>
          <p:cNvPr id="19" name="Picture 18" descr="A screen shot of a graph&#10;&#10;AI-generated content may be incorrect.">
            <a:extLst>
              <a:ext uri="{FF2B5EF4-FFF2-40B4-BE49-F238E27FC236}">
                <a16:creationId xmlns:a16="http://schemas.microsoft.com/office/drawing/2014/main" id="{9BD47BBE-7426-8EDF-0994-658296954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1579964" y="2169896"/>
            <a:ext cx="100012" cy="117475"/>
          </a:xfrm>
          <a:prstGeom prst="rect">
            <a:avLst/>
          </a:prstGeom>
        </p:spPr>
      </p:pic>
      <p:pic>
        <p:nvPicPr>
          <p:cNvPr id="20" name="Picture 19" descr="A screen shot of a graph&#10;&#10;AI-generated content may be incorrect.">
            <a:extLst>
              <a:ext uri="{FF2B5EF4-FFF2-40B4-BE49-F238E27FC236}">
                <a16:creationId xmlns:a16="http://schemas.microsoft.com/office/drawing/2014/main" id="{5E51789E-2B39-7783-E65C-B19BF6FD2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1738590" y="2169895"/>
            <a:ext cx="100500" cy="117475"/>
          </a:xfrm>
          <a:prstGeom prst="rect">
            <a:avLst/>
          </a:prstGeom>
        </p:spPr>
      </p:pic>
      <p:pic>
        <p:nvPicPr>
          <p:cNvPr id="21" name="Picture 20" descr="A screen shot of a graph&#10;&#10;AI-generated content may be incorrect.">
            <a:extLst>
              <a:ext uri="{FF2B5EF4-FFF2-40B4-BE49-F238E27FC236}">
                <a16:creationId xmlns:a16="http://schemas.microsoft.com/office/drawing/2014/main" id="{94377700-016D-4205-04F7-41277D27C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1894165" y="2169895"/>
            <a:ext cx="100500" cy="117475"/>
          </a:xfrm>
          <a:prstGeom prst="rect">
            <a:avLst/>
          </a:prstGeom>
        </p:spPr>
      </p:pic>
      <p:pic>
        <p:nvPicPr>
          <p:cNvPr id="22" name="Picture 21" descr="A screen shot of a graph&#10;&#10;AI-generated content may be incorrect.">
            <a:extLst>
              <a:ext uri="{FF2B5EF4-FFF2-40B4-BE49-F238E27FC236}">
                <a16:creationId xmlns:a16="http://schemas.microsoft.com/office/drawing/2014/main" id="{2389A068-1997-9F04-8CAD-43BE249BE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2059389" y="2169896"/>
            <a:ext cx="100012" cy="117475"/>
          </a:xfrm>
          <a:prstGeom prst="rect">
            <a:avLst/>
          </a:prstGeom>
        </p:spPr>
      </p:pic>
      <p:pic>
        <p:nvPicPr>
          <p:cNvPr id="23" name="Picture 22" descr="A screen shot of a graph&#10;&#10;AI-generated content may be incorrect.">
            <a:extLst>
              <a:ext uri="{FF2B5EF4-FFF2-40B4-BE49-F238E27FC236}">
                <a16:creationId xmlns:a16="http://schemas.microsoft.com/office/drawing/2014/main" id="{84DE5FAC-AB42-3134-4531-96ADA04F3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2200801" y="2165016"/>
            <a:ext cx="126999" cy="133587"/>
          </a:xfrm>
          <a:prstGeom prst="rect">
            <a:avLst/>
          </a:prstGeom>
        </p:spPr>
      </p:pic>
      <p:pic>
        <p:nvPicPr>
          <p:cNvPr id="24" name="Picture 23" descr="A screen shot of a graph&#10;&#10;AI-generated content may be incorrect.">
            <a:extLst>
              <a:ext uri="{FF2B5EF4-FFF2-40B4-BE49-F238E27FC236}">
                <a16:creationId xmlns:a16="http://schemas.microsoft.com/office/drawing/2014/main" id="{11185F64-570D-BF55-F5D7-E5EE76191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2373714" y="2169896"/>
            <a:ext cx="100012" cy="117475"/>
          </a:xfrm>
          <a:prstGeom prst="rect">
            <a:avLst/>
          </a:prstGeom>
        </p:spPr>
      </p:pic>
      <p:pic>
        <p:nvPicPr>
          <p:cNvPr id="25" name="Picture 24" descr="A screen shot of a graph&#10;&#10;AI-generated content may be incorrect.">
            <a:extLst>
              <a:ext uri="{FF2B5EF4-FFF2-40B4-BE49-F238E27FC236}">
                <a16:creationId xmlns:a16="http://schemas.microsoft.com/office/drawing/2014/main" id="{28851CF1-8F46-0E9D-A5B9-1A4709690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2521476" y="2165016"/>
            <a:ext cx="126999" cy="133587"/>
          </a:xfrm>
          <a:prstGeom prst="rect">
            <a:avLst/>
          </a:prstGeom>
        </p:spPr>
      </p:pic>
      <p:pic>
        <p:nvPicPr>
          <p:cNvPr id="26" name="Picture 25" descr="A screen shot of a graph&#10;&#10;AI-generated content may be incorrect.">
            <a:extLst>
              <a:ext uri="{FF2B5EF4-FFF2-40B4-BE49-F238E27FC236}">
                <a16:creationId xmlns:a16="http://schemas.microsoft.com/office/drawing/2014/main" id="{C55EBB51-D87D-3B24-7D85-C7D34091A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2688039" y="2169896"/>
            <a:ext cx="100012" cy="117475"/>
          </a:xfrm>
          <a:prstGeom prst="rect">
            <a:avLst/>
          </a:prstGeom>
        </p:spPr>
      </p:pic>
      <p:pic>
        <p:nvPicPr>
          <p:cNvPr id="27" name="Picture 26" descr="A screen shot of a graph&#10;&#10;AI-generated content may be incorrect.">
            <a:extLst>
              <a:ext uri="{FF2B5EF4-FFF2-40B4-BE49-F238E27FC236}">
                <a16:creationId xmlns:a16="http://schemas.microsoft.com/office/drawing/2014/main" id="{F92534F4-B23C-748C-FFA3-F225598C0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2849840" y="2169895"/>
            <a:ext cx="100500" cy="117475"/>
          </a:xfrm>
          <a:prstGeom prst="rect">
            <a:avLst/>
          </a:prstGeom>
        </p:spPr>
      </p:pic>
      <p:pic>
        <p:nvPicPr>
          <p:cNvPr id="28" name="Picture 27" descr="A screen shot of a graph&#10;&#10;AI-generated content may be incorrect.">
            <a:extLst>
              <a:ext uri="{FF2B5EF4-FFF2-40B4-BE49-F238E27FC236}">
                <a16:creationId xmlns:a16="http://schemas.microsoft.com/office/drawing/2014/main" id="{357BA1D4-8AC3-5228-B734-C14C629A9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2991376" y="2165016"/>
            <a:ext cx="126999" cy="133587"/>
          </a:xfrm>
          <a:prstGeom prst="rect">
            <a:avLst/>
          </a:prstGeom>
        </p:spPr>
      </p:pic>
      <p:pic>
        <p:nvPicPr>
          <p:cNvPr id="29" name="Picture 28" descr="A screen shot of a graph&#10;&#10;AI-generated content may be incorrect.">
            <a:extLst>
              <a:ext uri="{FF2B5EF4-FFF2-40B4-BE49-F238E27FC236}">
                <a16:creationId xmlns:a16="http://schemas.microsoft.com/office/drawing/2014/main" id="{BBC5E855-F545-4EFD-96F1-BD416D371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3167340" y="2169895"/>
            <a:ext cx="100500" cy="117475"/>
          </a:xfrm>
          <a:prstGeom prst="rect">
            <a:avLst/>
          </a:prstGeom>
        </p:spPr>
      </p:pic>
      <p:pic>
        <p:nvPicPr>
          <p:cNvPr id="30" name="Picture 29" descr="A screen shot of a graph&#10;&#10;AI-generated content may be incorrect.">
            <a:extLst>
              <a:ext uri="{FF2B5EF4-FFF2-40B4-BE49-F238E27FC236}">
                <a16:creationId xmlns:a16="http://schemas.microsoft.com/office/drawing/2014/main" id="{8A47A848-411B-B4E4-0A1B-450B4F46F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3312051" y="2165016"/>
            <a:ext cx="126999" cy="133587"/>
          </a:xfrm>
          <a:prstGeom prst="rect">
            <a:avLst/>
          </a:prstGeom>
        </p:spPr>
      </p:pic>
      <p:pic>
        <p:nvPicPr>
          <p:cNvPr id="31" name="Picture 30" descr="A screen shot of a graph&#10;&#10;AI-generated content may be incorrect.">
            <a:extLst>
              <a:ext uri="{FF2B5EF4-FFF2-40B4-BE49-F238E27FC236}">
                <a16:creationId xmlns:a16="http://schemas.microsoft.com/office/drawing/2014/main" id="{5FCD7A1C-CFD4-7A05-3ACA-BFBC05CD1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3488139" y="2173071"/>
            <a:ext cx="100012" cy="117475"/>
          </a:xfrm>
          <a:prstGeom prst="rect">
            <a:avLst/>
          </a:prstGeom>
        </p:spPr>
      </p:pic>
      <p:pic>
        <p:nvPicPr>
          <p:cNvPr id="32" name="Picture 31" descr="A screen shot of a graph&#10;&#10;AI-generated content may be incorrect.">
            <a:extLst>
              <a:ext uri="{FF2B5EF4-FFF2-40B4-BE49-F238E27FC236}">
                <a16:creationId xmlns:a16="http://schemas.microsoft.com/office/drawing/2014/main" id="{3D3029C8-7564-0E94-AC4A-9A72C4DCE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3649940" y="2169895"/>
            <a:ext cx="100500" cy="117475"/>
          </a:xfrm>
          <a:prstGeom prst="rect">
            <a:avLst/>
          </a:prstGeom>
        </p:spPr>
      </p:pic>
      <p:pic>
        <p:nvPicPr>
          <p:cNvPr id="33" name="Picture 32" descr="A screen shot of a graph&#10;&#10;AI-generated content may be incorrect.">
            <a:extLst>
              <a:ext uri="{FF2B5EF4-FFF2-40B4-BE49-F238E27FC236}">
                <a16:creationId xmlns:a16="http://schemas.microsoft.com/office/drawing/2014/main" id="{49E48E22-FCBA-F4AF-DFCC-348FD4CE9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3791476" y="2165016"/>
            <a:ext cx="126999" cy="133587"/>
          </a:xfrm>
          <a:prstGeom prst="rect">
            <a:avLst/>
          </a:prstGeom>
        </p:spPr>
      </p:pic>
      <p:pic>
        <p:nvPicPr>
          <p:cNvPr id="34" name="Picture 33" descr="A screen shot of a graph&#10;&#10;AI-generated content may be incorrect.">
            <a:extLst>
              <a:ext uri="{FF2B5EF4-FFF2-40B4-BE49-F238E27FC236}">
                <a16:creationId xmlns:a16="http://schemas.microsoft.com/office/drawing/2014/main" id="{6C0030CA-25A5-2DDD-6270-B9001F685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3961214" y="2169896"/>
            <a:ext cx="100012" cy="117475"/>
          </a:xfrm>
          <a:prstGeom prst="rect">
            <a:avLst/>
          </a:prstGeom>
        </p:spPr>
      </p:pic>
      <p:pic>
        <p:nvPicPr>
          <p:cNvPr id="35" name="Picture 34" descr="A screen shot of a graph&#10;&#10;AI-generated content may be incorrect.">
            <a:extLst>
              <a:ext uri="{FF2B5EF4-FFF2-40B4-BE49-F238E27FC236}">
                <a16:creationId xmlns:a16="http://schemas.microsoft.com/office/drawing/2014/main" id="{8B3964C3-654F-D90D-5BB1-640FE9857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4126190" y="2169895"/>
            <a:ext cx="100500" cy="117475"/>
          </a:xfrm>
          <a:prstGeom prst="rect">
            <a:avLst/>
          </a:prstGeom>
        </p:spPr>
      </p:pic>
      <p:pic>
        <p:nvPicPr>
          <p:cNvPr id="36" name="Picture 35" descr="A screen shot of a graph&#10;&#10;AI-generated content may be incorrect.">
            <a:extLst>
              <a:ext uri="{FF2B5EF4-FFF2-40B4-BE49-F238E27FC236}">
                <a16:creationId xmlns:a16="http://schemas.microsoft.com/office/drawing/2014/main" id="{F9308FC6-F9DC-0FA0-1A49-29B370B88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4270901" y="2165016"/>
            <a:ext cx="126999" cy="133587"/>
          </a:xfrm>
          <a:prstGeom prst="rect">
            <a:avLst/>
          </a:prstGeom>
        </p:spPr>
      </p:pic>
      <p:pic>
        <p:nvPicPr>
          <p:cNvPr id="37" name="Picture 36" descr="A screen shot of a graph&#10;&#10;AI-generated content may be incorrect.">
            <a:extLst>
              <a:ext uri="{FF2B5EF4-FFF2-40B4-BE49-F238E27FC236}">
                <a16:creationId xmlns:a16="http://schemas.microsoft.com/office/drawing/2014/main" id="{A63033D5-7F97-6A78-9F63-D4366A358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4437464" y="2166721"/>
            <a:ext cx="100012" cy="117475"/>
          </a:xfrm>
          <a:prstGeom prst="rect">
            <a:avLst/>
          </a:prstGeom>
        </p:spPr>
      </p:pic>
      <p:pic>
        <p:nvPicPr>
          <p:cNvPr id="38" name="Picture 37" descr="A screen shot of a graph&#10;&#10;AI-generated content may be incorrect.">
            <a:extLst>
              <a:ext uri="{FF2B5EF4-FFF2-40B4-BE49-F238E27FC236}">
                <a16:creationId xmlns:a16="http://schemas.microsoft.com/office/drawing/2014/main" id="{F0E37733-7531-C07F-849B-4697E1CC3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4599265" y="2169895"/>
            <a:ext cx="100500" cy="117475"/>
          </a:xfrm>
          <a:prstGeom prst="rect">
            <a:avLst/>
          </a:prstGeom>
        </p:spPr>
      </p:pic>
      <p:pic>
        <p:nvPicPr>
          <p:cNvPr id="39" name="Picture 38" descr="A screen shot of a graph&#10;&#10;AI-generated content may be incorrect.">
            <a:extLst>
              <a:ext uri="{FF2B5EF4-FFF2-40B4-BE49-F238E27FC236}">
                <a16:creationId xmlns:a16="http://schemas.microsoft.com/office/drawing/2014/main" id="{69DD487A-6ABB-0395-E892-B1D647A91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4747151" y="2165016"/>
            <a:ext cx="126999" cy="133587"/>
          </a:xfrm>
          <a:prstGeom prst="rect">
            <a:avLst/>
          </a:prstGeom>
        </p:spPr>
      </p:pic>
      <p:pic>
        <p:nvPicPr>
          <p:cNvPr id="40" name="Picture 39" descr="A screen shot of a graph&#10;&#10;AI-generated content may be incorrect.">
            <a:extLst>
              <a:ext uri="{FF2B5EF4-FFF2-40B4-BE49-F238E27FC236}">
                <a16:creationId xmlns:a16="http://schemas.microsoft.com/office/drawing/2014/main" id="{01C6488E-2991-A977-641F-74605A138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4910539" y="2169896"/>
            <a:ext cx="100012" cy="117475"/>
          </a:xfrm>
          <a:prstGeom prst="rect">
            <a:avLst/>
          </a:prstGeom>
        </p:spPr>
      </p:pic>
      <p:pic>
        <p:nvPicPr>
          <p:cNvPr id="42" name="Picture 41" descr="A screen shot of a graph&#10;&#10;AI-generated content may be incorrect.">
            <a:extLst>
              <a:ext uri="{FF2B5EF4-FFF2-40B4-BE49-F238E27FC236}">
                <a16:creationId xmlns:a16="http://schemas.microsoft.com/office/drawing/2014/main" id="{426939EE-512F-6C21-AD30-B061FF93D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5474110" y="2165134"/>
            <a:ext cx="100012" cy="117475"/>
          </a:xfrm>
          <a:prstGeom prst="rect">
            <a:avLst/>
          </a:prstGeom>
        </p:spPr>
      </p:pic>
      <p:pic>
        <p:nvPicPr>
          <p:cNvPr id="43" name="Picture 42" descr="A screen shot of a graph&#10;&#10;AI-generated content may be incorrect.">
            <a:extLst>
              <a:ext uri="{FF2B5EF4-FFF2-40B4-BE49-F238E27FC236}">
                <a16:creationId xmlns:a16="http://schemas.microsoft.com/office/drawing/2014/main" id="{1A423DCB-9C64-4A1E-4E32-E80145CC5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5618705" y="2157071"/>
            <a:ext cx="126999" cy="133587"/>
          </a:xfrm>
          <a:prstGeom prst="rect">
            <a:avLst/>
          </a:prstGeom>
        </p:spPr>
      </p:pic>
      <p:pic>
        <p:nvPicPr>
          <p:cNvPr id="44" name="Picture 43" descr="A screen shot of a graph&#10;&#10;AI-generated content may be incorrect.">
            <a:extLst>
              <a:ext uri="{FF2B5EF4-FFF2-40B4-BE49-F238E27FC236}">
                <a16:creationId xmlns:a16="http://schemas.microsoft.com/office/drawing/2014/main" id="{2A706F22-412F-343A-5AB6-EC79127CE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5796380" y="2165125"/>
            <a:ext cx="100012" cy="117475"/>
          </a:xfrm>
          <a:prstGeom prst="rect">
            <a:avLst/>
          </a:prstGeom>
        </p:spPr>
      </p:pic>
      <p:pic>
        <p:nvPicPr>
          <p:cNvPr id="45" name="Picture 44" descr="A screen shot of a graph&#10;&#10;AI-generated content may be incorrect.">
            <a:extLst>
              <a:ext uri="{FF2B5EF4-FFF2-40B4-BE49-F238E27FC236}">
                <a16:creationId xmlns:a16="http://schemas.microsoft.com/office/drawing/2014/main" id="{ED707428-9195-D2CF-513D-DA6CA3835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5955130" y="2165129"/>
            <a:ext cx="100012" cy="117475"/>
          </a:xfrm>
          <a:prstGeom prst="rect">
            <a:avLst/>
          </a:prstGeom>
        </p:spPr>
      </p:pic>
      <p:pic>
        <p:nvPicPr>
          <p:cNvPr id="46" name="Picture 45" descr="A screen shot of a graph&#10;&#10;AI-generated content may be incorrect.">
            <a:extLst>
              <a:ext uri="{FF2B5EF4-FFF2-40B4-BE49-F238E27FC236}">
                <a16:creationId xmlns:a16="http://schemas.microsoft.com/office/drawing/2014/main" id="{65D543E3-DEE1-19EA-6ACC-29050A9F1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6113751" y="2165124"/>
            <a:ext cx="100500" cy="117475"/>
          </a:xfrm>
          <a:prstGeom prst="rect">
            <a:avLst/>
          </a:prstGeom>
        </p:spPr>
      </p:pic>
      <p:pic>
        <p:nvPicPr>
          <p:cNvPr id="47" name="Picture 46" descr="A screen shot of a graph&#10;&#10;AI-generated content may be incorrect.">
            <a:extLst>
              <a:ext uri="{FF2B5EF4-FFF2-40B4-BE49-F238E27FC236}">
                <a16:creationId xmlns:a16="http://schemas.microsoft.com/office/drawing/2014/main" id="{4B884F7C-6000-BD8A-5D84-C7E92137D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6269327" y="2165116"/>
            <a:ext cx="100500" cy="117475"/>
          </a:xfrm>
          <a:prstGeom prst="rect">
            <a:avLst/>
          </a:prstGeom>
        </p:spPr>
      </p:pic>
      <p:pic>
        <p:nvPicPr>
          <p:cNvPr id="48" name="Picture 47" descr="A screen shot of a graph&#10;&#10;AI-generated content may be incorrect.">
            <a:extLst>
              <a:ext uri="{FF2B5EF4-FFF2-40B4-BE49-F238E27FC236}">
                <a16:creationId xmlns:a16="http://schemas.microsoft.com/office/drawing/2014/main" id="{DD0BD0FE-16BA-638F-1F86-9575C1580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6415638" y="2158649"/>
            <a:ext cx="126999" cy="133587"/>
          </a:xfrm>
          <a:prstGeom prst="rect">
            <a:avLst/>
          </a:prstGeom>
        </p:spPr>
      </p:pic>
      <p:pic>
        <p:nvPicPr>
          <p:cNvPr id="49" name="Picture 48" descr="A screen shot of a graph&#10;&#10;AI-generated content may be incorrect.">
            <a:extLst>
              <a:ext uri="{FF2B5EF4-FFF2-40B4-BE49-F238E27FC236}">
                <a16:creationId xmlns:a16="http://schemas.microsoft.com/office/drawing/2014/main" id="{0EAD8B45-7268-71B5-51DD-18E2D3813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6588556" y="2165119"/>
            <a:ext cx="100012" cy="117475"/>
          </a:xfrm>
          <a:prstGeom prst="rect">
            <a:avLst/>
          </a:prstGeom>
        </p:spPr>
      </p:pic>
      <p:pic>
        <p:nvPicPr>
          <p:cNvPr id="50" name="Picture 49" descr="A screen shot of a graph&#10;&#10;AI-generated content may be incorrect.">
            <a:extLst>
              <a:ext uri="{FF2B5EF4-FFF2-40B4-BE49-F238E27FC236}">
                <a16:creationId xmlns:a16="http://schemas.microsoft.com/office/drawing/2014/main" id="{C18701EA-DFAC-4F2B-8A62-55DABEBB7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6733145" y="2158641"/>
            <a:ext cx="126999" cy="133587"/>
          </a:xfrm>
          <a:prstGeom prst="rect">
            <a:avLst/>
          </a:prstGeom>
        </p:spPr>
      </p:pic>
      <p:pic>
        <p:nvPicPr>
          <p:cNvPr id="51" name="Picture 50" descr="A screen shot of a graph&#10;&#10;AI-generated content may be incorrect.">
            <a:extLst>
              <a:ext uri="{FF2B5EF4-FFF2-40B4-BE49-F238E27FC236}">
                <a16:creationId xmlns:a16="http://schemas.microsoft.com/office/drawing/2014/main" id="{59345D14-2DB7-2166-3665-473321C97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6907512" y="2166705"/>
            <a:ext cx="100500" cy="117475"/>
          </a:xfrm>
          <a:prstGeom prst="rect">
            <a:avLst/>
          </a:prstGeom>
        </p:spPr>
      </p:pic>
      <p:pic>
        <p:nvPicPr>
          <p:cNvPr id="52" name="Picture 51" descr="A screen shot of a graph&#10;&#10;AI-generated content may be incorrect.">
            <a:extLst>
              <a:ext uri="{FF2B5EF4-FFF2-40B4-BE49-F238E27FC236}">
                <a16:creationId xmlns:a16="http://schemas.microsoft.com/office/drawing/2014/main" id="{3AD955B1-E3E8-17A6-0648-A2A5B8652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7063088" y="2166697"/>
            <a:ext cx="100500" cy="117475"/>
          </a:xfrm>
          <a:prstGeom prst="rect">
            <a:avLst/>
          </a:prstGeom>
        </p:spPr>
      </p:pic>
      <p:pic>
        <p:nvPicPr>
          <p:cNvPr id="53" name="Picture 52" descr="A screen shot of a graph&#10;&#10;AI-generated content may be incorrect.">
            <a:extLst>
              <a:ext uri="{FF2B5EF4-FFF2-40B4-BE49-F238E27FC236}">
                <a16:creationId xmlns:a16="http://schemas.microsoft.com/office/drawing/2014/main" id="{1712BFCB-F128-9DD0-877F-E15B85B92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7207808" y="2157053"/>
            <a:ext cx="126999" cy="133587"/>
          </a:xfrm>
          <a:prstGeom prst="rect">
            <a:avLst/>
          </a:prstGeom>
        </p:spPr>
      </p:pic>
      <p:pic>
        <p:nvPicPr>
          <p:cNvPr id="54" name="Picture 53" descr="A screen shot of a graph&#10;&#10;AI-generated content may be incorrect.">
            <a:extLst>
              <a:ext uri="{FF2B5EF4-FFF2-40B4-BE49-F238E27FC236}">
                <a16:creationId xmlns:a16="http://schemas.microsoft.com/office/drawing/2014/main" id="{B69851C5-C149-8F3D-DA59-42109541E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7385361" y="2166687"/>
            <a:ext cx="100500" cy="117475"/>
          </a:xfrm>
          <a:prstGeom prst="rect">
            <a:avLst/>
          </a:prstGeom>
        </p:spPr>
      </p:pic>
      <p:pic>
        <p:nvPicPr>
          <p:cNvPr id="55" name="Picture 54" descr="A screen shot of a graph&#10;&#10;AI-generated content may be incorrect.">
            <a:extLst>
              <a:ext uri="{FF2B5EF4-FFF2-40B4-BE49-F238E27FC236}">
                <a16:creationId xmlns:a16="http://schemas.microsoft.com/office/drawing/2014/main" id="{C32F47E2-AAB4-CCC0-398D-2F8C2BEA5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7530081" y="2157043"/>
            <a:ext cx="126999" cy="133587"/>
          </a:xfrm>
          <a:prstGeom prst="rect">
            <a:avLst/>
          </a:prstGeom>
        </p:spPr>
      </p:pic>
      <p:pic>
        <p:nvPicPr>
          <p:cNvPr id="56" name="Picture 55" descr="A screen shot of a graph&#10;&#10;AI-generated content may be incorrect.">
            <a:extLst>
              <a:ext uri="{FF2B5EF4-FFF2-40B4-BE49-F238E27FC236}">
                <a16:creationId xmlns:a16="http://schemas.microsoft.com/office/drawing/2014/main" id="{9D92A564-9927-CCEC-F087-9EBF449A7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7699064" y="2165116"/>
            <a:ext cx="100012" cy="117475"/>
          </a:xfrm>
          <a:prstGeom prst="rect">
            <a:avLst/>
          </a:prstGeom>
        </p:spPr>
      </p:pic>
      <p:pic>
        <p:nvPicPr>
          <p:cNvPr id="57" name="Picture 56" descr="A screen shot of a graph&#10;&#10;AI-generated content may be incorrect.">
            <a:extLst>
              <a:ext uri="{FF2B5EF4-FFF2-40B4-BE49-F238E27FC236}">
                <a16:creationId xmlns:a16="http://schemas.microsoft.com/office/drawing/2014/main" id="{4A024145-DA7E-9FDC-0CB0-C641B4801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7857685" y="2165111"/>
            <a:ext cx="100500" cy="117475"/>
          </a:xfrm>
          <a:prstGeom prst="rect">
            <a:avLst/>
          </a:prstGeom>
        </p:spPr>
      </p:pic>
      <p:pic>
        <p:nvPicPr>
          <p:cNvPr id="58" name="Picture 57" descr="A screen shot of a graph&#10;&#10;AI-generated content may be incorrect.">
            <a:extLst>
              <a:ext uri="{FF2B5EF4-FFF2-40B4-BE49-F238E27FC236}">
                <a16:creationId xmlns:a16="http://schemas.microsoft.com/office/drawing/2014/main" id="{1293B6EF-2597-6FF4-9F93-0CB983E58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8016409" y="2164500"/>
            <a:ext cx="100012" cy="117475"/>
          </a:xfrm>
          <a:prstGeom prst="rect">
            <a:avLst/>
          </a:prstGeom>
        </p:spPr>
      </p:pic>
      <p:pic>
        <p:nvPicPr>
          <p:cNvPr id="59" name="Picture 58" descr="A screen shot of a graph&#10;&#10;AI-generated content may be incorrect.">
            <a:extLst>
              <a:ext uri="{FF2B5EF4-FFF2-40B4-BE49-F238E27FC236}">
                <a16:creationId xmlns:a16="http://schemas.microsoft.com/office/drawing/2014/main" id="{0B0E2BA3-6D11-F980-DFC0-EA0BC5E50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8160998" y="2158022"/>
            <a:ext cx="126999" cy="133587"/>
          </a:xfrm>
          <a:prstGeom prst="rect">
            <a:avLst/>
          </a:prstGeom>
        </p:spPr>
      </p:pic>
      <p:pic>
        <p:nvPicPr>
          <p:cNvPr id="60" name="Picture 59" descr="A screen shot of a graph&#10;&#10;AI-generated content may be incorrect.">
            <a:extLst>
              <a:ext uri="{FF2B5EF4-FFF2-40B4-BE49-F238E27FC236}">
                <a16:creationId xmlns:a16="http://schemas.microsoft.com/office/drawing/2014/main" id="{DB5A28EF-F6CD-D002-630A-059F3524A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8335365" y="2166086"/>
            <a:ext cx="100500" cy="117475"/>
          </a:xfrm>
          <a:prstGeom prst="rect">
            <a:avLst/>
          </a:prstGeom>
        </p:spPr>
      </p:pic>
      <p:pic>
        <p:nvPicPr>
          <p:cNvPr id="61" name="Picture 60" descr="A screen shot of a graph&#10;&#10;AI-generated content may be incorrect.">
            <a:extLst>
              <a:ext uri="{FF2B5EF4-FFF2-40B4-BE49-F238E27FC236}">
                <a16:creationId xmlns:a16="http://schemas.microsoft.com/office/drawing/2014/main" id="{57C44AD8-1104-DAF7-686C-846220181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8495066" y="2164500"/>
            <a:ext cx="100012" cy="117475"/>
          </a:xfrm>
          <a:prstGeom prst="rect">
            <a:avLst/>
          </a:prstGeom>
        </p:spPr>
      </p:pic>
      <p:pic>
        <p:nvPicPr>
          <p:cNvPr id="62" name="Picture 61" descr="A screen shot of a graph&#10;&#10;AI-generated content may be incorrect.">
            <a:extLst>
              <a:ext uri="{FF2B5EF4-FFF2-40B4-BE49-F238E27FC236}">
                <a16:creationId xmlns:a16="http://schemas.microsoft.com/office/drawing/2014/main" id="{C92EBD73-0021-1FBF-4FE9-9F1694242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8639709" y="2158148"/>
            <a:ext cx="126999" cy="133587"/>
          </a:xfrm>
          <a:prstGeom prst="rect">
            <a:avLst/>
          </a:prstGeom>
        </p:spPr>
      </p:pic>
      <p:pic>
        <p:nvPicPr>
          <p:cNvPr id="63" name="Picture 62" descr="A screen shot of a graph&#10;&#10;AI-generated content may be incorrect.">
            <a:extLst>
              <a:ext uri="{FF2B5EF4-FFF2-40B4-BE49-F238E27FC236}">
                <a16:creationId xmlns:a16="http://schemas.microsoft.com/office/drawing/2014/main" id="{BA69BDFF-577E-C7DF-E8EA-BA4017B5B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8797088" y="2157043"/>
            <a:ext cx="126999" cy="133587"/>
          </a:xfrm>
          <a:prstGeom prst="rect">
            <a:avLst/>
          </a:prstGeom>
        </p:spPr>
      </p:pic>
      <p:pic>
        <p:nvPicPr>
          <p:cNvPr id="64" name="Picture 63" descr="A screen shot of a graph&#10;&#10;AI-generated content may be incorrect.">
            <a:extLst>
              <a:ext uri="{FF2B5EF4-FFF2-40B4-BE49-F238E27FC236}">
                <a16:creationId xmlns:a16="http://schemas.microsoft.com/office/drawing/2014/main" id="{66DBF5B1-F489-0E2C-4B14-F1D727CA0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8970552" y="2164500"/>
            <a:ext cx="100012" cy="117475"/>
          </a:xfrm>
          <a:prstGeom prst="rect">
            <a:avLst/>
          </a:prstGeom>
        </p:spPr>
      </p:pic>
      <p:pic>
        <p:nvPicPr>
          <p:cNvPr id="65" name="Picture 64" descr="A screen shot of a graph&#10;&#10;AI-generated content may be incorrect.">
            <a:extLst>
              <a:ext uri="{FF2B5EF4-FFF2-40B4-BE49-F238E27FC236}">
                <a16:creationId xmlns:a16="http://schemas.microsoft.com/office/drawing/2014/main" id="{C0955BCD-8198-8619-CF5C-FAF3D8720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9129173" y="2164495"/>
            <a:ext cx="100500" cy="117475"/>
          </a:xfrm>
          <a:prstGeom prst="rect">
            <a:avLst/>
          </a:prstGeom>
        </p:spPr>
      </p:pic>
      <p:pic>
        <p:nvPicPr>
          <p:cNvPr id="66" name="Picture 65" descr="A screen shot of a graph&#10;&#10;AI-generated content may be incorrect.">
            <a:extLst>
              <a:ext uri="{FF2B5EF4-FFF2-40B4-BE49-F238E27FC236}">
                <a16:creationId xmlns:a16="http://schemas.microsoft.com/office/drawing/2014/main" id="{70D0A9FC-FFF8-E76C-C22E-2400CD843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9273755" y="2158547"/>
            <a:ext cx="126999" cy="133587"/>
          </a:xfrm>
          <a:prstGeom prst="rect">
            <a:avLst/>
          </a:prstGeom>
        </p:spPr>
      </p:pic>
      <p:pic>
        <p:nvPicPr>
          <p:cNvPr id="67" name="Picture 66" descr="A screen shot of a graph&#10;&#10;AI-generated content may be incorrect.">
            <a:extLst>
              <a:ext uri="{FF2B5EF4-FFF2-40B4-BE49-F238E27FC236}">
                <a16:creationId xmlns:a16="http://schemas.microsoft.com/office/drawing/2014/main" id="{62A2A25C-BB5D-9DB0-17BD-46CF4B5FD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9448122" y="2166611"/>
            <a:ext cx="100500" cy="117475"/>
          </a:xfrm>
          <a:prstGeom prst="rect">
            <a:avLst/>
          </a:prstGeom>
        </p:spPr>
      </p:pic>
      <p:pic>
        <p:nvPicPr>
          <p:cNvPr id="68" name="Picture 67" descr="A screen shot of a graph&#10;&#10;AI-generated content may be incorrect.">
            <a:extLst>
              <a:ext uri="{FF2B5EF4-FFF2-40B4-BE49-F238E27FC236}">
                <a16:creationId xmlns:a16="http://schemas.microsoft.com/office/drawing/2014/main" id="{C000F9DC-AB29-9FF0-FBAB-0CEF99725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9607823" y="2165025"/>
            <a:ext cx="100012" cy="11747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395248A-4867-71CC-CC9B-00B48805C096}"/>
              </a:ext>
            </a:extLst>
          </p:cNvPr>
          <p:cNvSpPr txBox="1"/>
          <p:nvPr/>
        </p:nvSpPr>
        <p:spPr>
          <a:xfrm rot="18517277">
            <a:off x="621950" y="2280043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02CA47-4176-1FCC-7BF8-D12E443C5D18}"/>
              </a:ext>
            </a:extLst>
          </p:cNvPr>
          <p:cNvSpPr txBox="1"/>
          <p:nvPr/>
        </p:nvSpPr>
        <p:spPr>
          <a:xfrm rot="18517277">
            <a:off x="794901" y="2270882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5C2558-6E71-A9CC-9AC2-10DB67E65D32}"/>
              </a:ext>
            </a:extLst>
          </p:cNvPr>
          <p:cNvSpPr txBox="1"/>
          <p:nvPr/>
        </p:nvSpPr>
        <p:spPr>
          <a:xfrm rot="18517277">
            <a:off x="1618644" y="2239405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3E3D1DB-E757-7173-8D97-33FB172FC1AC}"/>
              </a:ext>
            </a:extLst>
          </p:cNvPr>
          <p:cNvSpPr txBox="1"/>
          <p:nvPr/>
        </p:nvSpPr>
        <p:spPr>
          <a:xfrm rot="18517277">
            <a:off x="963703" y="226554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212039-9F28-27A0-6A76-50AC8D10B10F}"/>
              </a:ext>
            </a:extLst>
          </p:cNvPr>
          <p:cNvSpPr txBox="1"/>
          <p:nvPr/>
        </p:nvSpPr>
        <p:spPr>
          <a:xfrm rot="18517277">
            <a:off x="1126659" y="224245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cv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303E2AE-5872-48FD-FC4F-A7B1D0F2A922}"/>
              </a:ext>
            </a:extLst>
          </p:cNvPr>
          <p:cNvSpPr txBox="1"/>
          <p:nvPr/>
        </p:nvSpPr>
        <p:spPr>
          <a:xfrm rot="18517277">
            <a:off x="1293453" y="224874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25BD415-F7CA-64E5-A51A-9CD091B09861}"/>
              </a:ext>
            </a:extLst>
          </p:cNvPr>
          <p:cNvSpPr txBox="1"/>
          <p:nvPr/>
        </p:nvSpPr>
        <p:spPr>
          <a:xfrm rot="18517277">
            <a:off x="1449689" y="22490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cv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6DCABA5-CC7E-8E31-97E6-4824B16175ED}"/>
              </a:ext>
            </a:extLst>
          </p:cNvPr>
          <p:cNvSpPr txBox="1"/>
          <p:nvPr/>
        </p:nvSpPr>
        <p:spPr>
          <a:xfrm rot="18517277">
            <a:off x="1936371" y="2239404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AA9518E-5B8B-5C3F-FF04-234366B0DDB3}"/>
              </a:ext>
            </a:extLst>
          </p:cNvPr>
          <p:cNvSpPr txBox="1"/>
          <p:nvPr/>
        </p:nvSpPr>
        <p:spPr>
          <a:xfrm rot="18517277">
            <a:off x="1808591" y="2239404"/>
            <a:ext cx="2231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3B5908A-646F-76C9-9759-5CD8FF5F58BF}"/>
              </a:ext>
            </a:extLst>
          </p:cNvPr>
          <p:cNvSpPr txBox="1"/>
          <p:nvPr/>
        </p:nvSpPr>
        <p:spPr>
          <a:xfrm rot="18517277">
            <a:off x="2094705" y="2244513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5D3ED4-6899-840B-B244-2ED4EFF10D77}"/>
              </a:ext>
            </a:extLst>
          </p:cNvPr>
          <p:cNvSpPr txBox="1"/>
          <p:nvPr/>
        </p:nvSpPr>
        <p:spPr>
          <a:xfrm rot="18517277">
            <a:off x="2291196" y="2239403"/>
            <a:ext cx="2231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B2C11EB-2A5A-68B3-CEEA-B64A19E1A3A2}"/>
              </a:ext>
            </a:extLst>
          </p:cNvPr>
          <p:cNvSpPr txBox="1"/>
          <p:nvPr/>
        </p:nvSpPr>
        <p:spPr>
          <a:xfrm rot="18517277">
            <a:off x="2443596" y="2239404"/>
            <a:ext cx="2231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AFC38A-8B10-84A3-C0E6-5D3C13F77362}"/>
              </a:ext>
            </a:extLst>
          </p:cNvPr>
          <p:cNvSpPr txBox="1"/>
          <p:nvPr/>
        </p:nvSpPr>
        <p:spPr>
          <a:xfrm rot="18517277">
            <a:off x="2551112" y="2243636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1AF0DA0-644B-1BB6-0D10-F7AED31148B5}"/>
              </a:ext>
            </a:extLst>
          </p:cNvPr>
          <p:cNvSpPr txBox="1"/>
          <p:nvPr/>
        </p:nvSpPr>
        <p:spPr>
          <a:xfrm rot="18517277">
            <a:off x="2703512" y="2243639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2511D2C-8066-B677-ACAC-1147763E5678}"/>
              </a:ext>
            </a:extLst>
          </p:cNvPr>
          <p:cNvSpPr txBox="1"/>
          <p:nvPr/>
        </p:nvSpPr>
        <p:spPr>
          <a:xfrm rot="18517277">
            <a:off x="2855911" y="2243635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FBEA81-7776-023E-0BC4-E933B6BE6DA1}"/>
              </a:ext>
            </a:extLst>
          </p:cNvPr>
          <p:cNvSpPr txBox="1"/>
          <p:nvPr/>
        </p:nvSpPr>
        <p:spPr>
          <a:xfrm rot="18517277">
            <a:off x="3028574" y="2252102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5C9C86E-3819-A92B-B27A-74E9DC8A8F89}"/>
              </a:ext>
            </a:extLst>
          </p:cNvPr>
          <p:cNvSpPr txBox="1"/>
          <p:nvPr/>
        </p:nvSpPr>
        <p:spPr>
          <a:xfrm rot="18517277">
            <a:off x="3189440" y="2256338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C540063-8E14-7338-36F2-B524EFDB887A}"/>
              </a:ext>
            </a:extLst>
          </p:cNvPr>
          <p:cNvSpPr txBox="1"/>
          <p:nvPr/>
        </p:nvSpPr>
        <p:spPr>
          <a:xfrm rot="18517277">
            <a:off x="3363005" y="2243634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F49E991-261C-E5ED-E546-259FB1F60B35}"/>
              </a:ext>
            </a:extLst>
          </p:cNvPr>
          <p:cNvSpPr txBox="1"/>
          <p:nvPr/>
        </p:nvSpPr>
        <p:spPr>
          <a:xfrm rot="18517277">
            <a:off x="3479112" y="2252104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rec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8A2DAB-7DA3-00C6-8451-F3F4D8983620}"/>
              </a:ext>
            </a:extLst>
          </p:cNvPr>
          <p:cNvSpPr txBox="1"/>
          <p:nvPr/>
        </p:nvSpPr>
        <p:spPr>
          <a:xfrm rot="18517277">
            <a:off x="3627279" y="2264806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30FB76-87E1-26FE-4F79-11784B9320D6}"/>
              </a:ext>
            </a:extLst>
          </p:cNvPr>
          <p:cNvSpPr txBox="1"/>
          <p:nvPr/>
        </p:nvSpPr>
        <p:spPr>
          <a:xfrm rot="18517277">
            <a:off x="3792375" y="2264806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6FC895B-5273-DC9D-A043-7BDE2B582B96}"/>
              </a:ext>
            </a:extLst>
          </p:cNvPr>
          <p:cNvSpPr txBox="1"/>
          <p:nvPr/>
        </p:nvSpPr>
        <p:spPr>
          <a:xfrm rot="18517277">
            <a:off x="3957475" y="2269039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A116C82-7540-1EFF-E1E1-13C9E224894A}"/>
              </a:ext>
            </a:extLst>
          </p:cNvPr>
          <p:cNvSpPr txBox="1"/>
          <p:nvPr/>
        </p:nvSpPr>
        <p:spPr>
          <a:xfrm rot="18517277">
            <a:off x="4114108" y="2260574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A40928B-44BD-E808-D28D-B4F4937AFDD0}"/>
              </a:ext>
            </a:extLst>
          </p:cNvPr>
          <p:cNvSpPr txBox="1"/>
          <p:nvPr/>
        </p:nvSpPr>
        <p:spPr>
          <a:xfrm rot="18517277">
            <a:off x="4287676" y="2264809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CF16398-38DC-572A-B7C8-B8438A2A6FA9}"/>
              </a:ext>
            </a:extLst>
          </p:cNvPr>
          <p:cNvSpPr txBox="1"/>
          <p:nvPr/>
        </p:nvSpPr>
        <p:spPr>
          <a:xfrm rot="18517277">
            <a:off x="4464697" y="2247871"/>
            <a:ext cx="2872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96E9446-81F0-05E9-818E-5580474C17AF}"/>
              </a:ext>
            </a:extLst>
          </p:cNvPr>
          <p:cNvSpPr txBox="1"/>
          <p:nvPr/>
        </p:nvSpPr>
        <p:spPr>
          <a:xfrm rot="18517277">
            <a:off x="4617097" y="2252105"/>
            <a:ext cx="2872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1BD088F-35F6-96E4-826C-1EA4D6C85481}"/>
              </a:ext>
            </a:extLst>
          </p:cNvPr>
          <p:cNvSpPr txBox="1"/>
          <p:nvPr/>
        </p:nvSpPr>
        <p:spPr>
          <a:xfrm rot="18517277">
            <a:off x="4769497" y="2260574"/>
            <a:ext cx="2872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9590B7D-7164-4EC6-06FA-FD637DCE975A}"/>
              </a:ext>
            </a:extLst>
          </p:cNvPr>
          <p:cNvSpPr txBox="1"/>
          <p:nvPr/>
        </p:nvSpPr>
        <p:spPr>
          <a:xfrm rot="18517277">
            <a:off x="5331421" y="2239403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C8C10C4-4CBF-D819-3817-B6C34207BD76}"/>
              </a:ext>
            </a:extLst>
          </p:cNvPr>
          <p:cNvSpPr txBox="1"/>
          <p:nvPr/>
        </p:nvSpPr>
        <p:spPr>
          <a:xfrm rot="18517277">
            <a:off x="5489035" y="226554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7890070-9B92-FB1E-A760-62FF9969D3EF}"/>
              </a:ext>
            </a:extLst>
          </p:cNvPr>
          <p:cNvSpPr txBox="1"/>
          <p:nvPr/>
        </p:nvSpPr>
        <p:spPr>
          <a:xfrm rot="18517277">
            <a:off x="5657837" y="2260206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A3DA53-0B11-919D-69F2-272029639CD0}"/>
              </a:ext>
            </a:extLst>
          </p:cNvPr>
          <p:cNvSpPr txBox="1"/>
          <p:nvPr/>
        </p:nvSpPr>
        <p:spPr>
          <a:xfrm rot="18517277">
            <a:off x="5864463" y="2239403"/>
            <a:ext cx="2231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B229A4F-E8AC-63AF-7CCC-E4465D2A61DA}"/>
              </a:ext>
            </a:extLst>
          </p:cNvPr>
          <p:cNvSpPr txBox="1"/>
          <p:nvPr/>
        </p:nvSpPr>
        <p:spPr>
          <a:xfrm rot="18517277">
            <a:off x="6033794" y="2239403"/>
            <a:ext cx="2231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64C9D6-348B-48A3-9E5E-737598CAD830}"/>
              </a:ext>
            </a:extLst>
          </p:cNvPr>
          <p:cNvSpPr txBox="1"/>
          <p:nvPr/>
        </p:nvSpPr>
        <p:spPr>
          <a:xfrm rot="18517277">
            <a:off x="6120172" y="2262053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732897-478D-FBF5-CB3D-C20512B146EC}"/>
              </a:ext>
            </a:extLst>
          </p:cNvPr>
          <p:cNvSpPr txBox="1"/>
          <p:nvPr/>
        </p:nvSpPr>
        <p:spPr>
          <a:xfrm rot="18517277">
            <a:off x="6275429" y="2265543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7EAB074-DFA4-7E01-9F80-8F2238C00404}"/>
              </a:ext>
            </a:extLst>
          </p:cNvPr>
          <p:cNvSpPr txBox="1"/>
          <p:nvPr/>
        </p:nvSpPr>
        <p:spPr>
          <a:xfrm rot="18517277">
            <a:off x="6457290" y="2250514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320DC3-F7B4-4B3C-EA7F-44FF2752C815}"/>
              </a:ext>
            </a:extLst>
          </p:cNvPr>
          <p:cNvSpPr txBox="1"/>
          <p:nvPr/>
        </p:nvSpPr>
        <p:spPr>
          <a:xfrm rot="18517277">
            <a:off x="6618156" y="2254750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B9E37F3-0E03-3A6E-C89B-F88DBCB79B24}"/>
              </a:ext>
            </a:extLst>
          </p:cNvPr>
          <p:cNvSpPr txBox="1"/>
          <p:nvPr/>
        </p:nvSpPr>
        <p:spPr>
          <a:xfrm rot="18517277">
            <a:off x="6753868" y="2265130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77DE00E-4A2E-57AF-AD40-4D0779C51FD1}"/>
              </a:ext>
            </a:extLst>
          </p:cNvPr>
          <p:cNvSpPr txBox="1"/>
          <p:nvPr/>
        </p:nvSpPr>
        <p:spPr>
          <a:xfrm rot="18517277">
            <a:off x="6939885" y="2263220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019A676-EDA6-E384-14D8-957F740D1EE6}"/>
              </a:ext>
            </a:extLst>
          </p:cNvPr>
          <p:cNvSpPr txBox="1"/>
          <p:nvPr/>
        </p:nvSpPr>
        <p:spPr>
          <a:xfrm rot="18517277">
            <a:off x="7134456" y="2243639"/>
            <a:ext cx="2231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A82AFC4-6ED7-E319-FC8D-4604E254CAF3}"/>
              </a:ext>
            </a:extLst>
          </p:cNvPr>
          <p:cNvSpPr txBox="1"/>
          <p:nvPr/>
        </p:nvSpPr>
        <p:spPr>
          <a:xfrm rot="18517277">
            <a:off x="7259629" y="2256542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CD81AE9-5EFD-7CD2-B55B-B5A3C05D6D83}"/>
              </a:ext>
            </a:extLst>
          </p:cNvPr>
          <p:cNvSpPr txBox="1"/>
          <p:nvPr/>
        </p:nvSpPr>
        <p:spPr>
          <a:xfrm rot="18517277">
            <a:off x="7417963" y="2261651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3FBA881-526F-A05D-2B11-C3C88A703A8F}"/>
              </a:ext>
            </a:extLst>
          </p:cNvPr>
          <p:cNvSpPr txBox="1"/>
          <p:nvPr/>
        </p:nvSpPr>
        <p:spPr>
          <a:xfrm rot="18517277">
            <a:off x="7574596" y="2261652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67DFF52-A9AC-B854-DA7A-0C130B581F6C}"/>
              </a:ext>
            </a:extLst>
          </p:cNvPr>
          <p:cNvSpPr txBox="1"/>
          <p:nvPr/>
        </p:nvSpPr>
        <p:spPr>
          <a:xfrm rot="18517277">
            <a:off x="7724533" y="225756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cv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F09B9AD-0772-D36B-46AF-2802A321AD4F}"/>
              </a:ext>
            </a:extLst>
          </p:cNvPr>
          <p:cNvSpPr txBox="1"/>
          <p:nvPr/>
        </p:nvSpPr>
        <p:spPr>
          <a:xfrm rot="18517277">
            <a:off x="7891327" y="226385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cv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158F46F-7595-3F78-0EBB-9F305712C757}"/>
              </a:ext>
            </a:extLst>
          </p:cNvPr>
          <p:cNvSpPr txBox="1"/>
          <p:nvPr/>
        </p:nvSpPr>
        <p:spPr>
          <a:xfrm rot="18517277">
            <a:off x="8047563" y="226413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cv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3E41B04-6E8E-11FD-FA1D-0ADE7357A240}"/>
              </a:ext>
            </a:extLst>
          </p:cNvPr>
          <p:cNvSpPr txBox="1"/>
          <p:nvPr/>
        </p:nvSpPr>
        <p:spPr>
          <a:xfrm rot="18517277">
            <a:off x="8186440" y="2270062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rec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E6EBBBF-CBBC-FA19-8D8E-15E31E4573A1}"/>
              </a:ext>
            </a:extLst>
          </p:cNvPr>
          <p:cNvSpPr txBox="1"/>
          <p:nvPr/>
        </p:nvSpPr>
        <p:spPr>
          <a:xfrm rot="18517277">
            <a:off x="8334607" y="2282764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rec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32CEA6E-C738-0363-B96C-9377554B7F47}"/>
              </a:ext>
            </a:extLst>
          </p:cNvPr>
          <p:cNvSpPr txBox="1"/>
          <p:nvPr/>
        </p:nvSpPr>
        <p:spPr>
          <a:xfrm rot="18517277">
            <a:off x="8499703" y="2282764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rec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0C18D82-F46E-1B21-CD42-2189B3A094AA}"/>
              </a:ext>
            </a:extLst>
          </p:cNvPr>
          <p:cNvSpPr txBox="1"/>
          <p:nvPr/>
        </p:nvSpPr>
        <p:spPr>
          <a:xfrm rot="18517277">
            <a:off x="8703491" y="2265370"/>
            <a:ext cx="2872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rh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B9DC82A-60A4-0DD5-4BB3-0CFA85E4484B}"/>
              </a:ext>
            </a:extLst>
          </p:cNvPr>
          <p:cNvSpPr txBox="1"/>
          <p:nvPr/>
        </p:nvSpPr>
        <p:spPr>
          <a:xfrm rot="18517277">
            <a:off x="8855891" y="2269604"/>
            <a:ext cx="2872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8BCD81-F943-45FE-98D8-3F3FF2A24DF4}"/>
              </a:ext>
            </a:extLst>
          </p:cNvPr>
          <p:cNvSpPr txBox="1"/>
          <p:nvPr/>
        </p:nvSpPr>
        <p:spPr>
          <a:xfrm rot="18517277">
            <a:off x="9008291" y="2278073"/>
            <a:ext cx="2872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rh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EB32CEE-D6F7-3DCD-A33A-CD4500E529E4}"/>
              </a:ext>
            </a:extLst>
          </p:cNvPr>
          <p:cNvSpPr txBox="1"/>
          <p:nvPr/>
        </p:nvSpPr>
        <p:spPr>
          <a:xfrm rot="18517277">
            <a:off x="9120661" y="2295458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1EC90E4-40F4-336E-712C-505C793CEE93}"/>
              </a:ext>
            </a:extLst>
          </p:cNvPr>
          <p:cNvSpPr txBox="1"/>
          <p:nvPr/>
        </p:nvSpPr>
        <p:spPr>
          <a:xfrm rot="18517277">
            <a:off x="9277294" y="2286993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2FD06A4-C565-A9A6-2807-D7EDD85103BF}"/>
              </a:ext>
            </a:extLst>
          </p:cNvPr>
          <p:cNvSpPr txBox="1"/>
          <p:nvPr/>
        </p:nvSpPr>
        <p:spPr>
          <a:xfrm rot="18517277">
            <a:off x="9450862" y="2291228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295179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1423</TotalTime>
  <Words>56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</dc:creator>
  <cp:lastModifiedBy>sebastian</cp:lastModifiedBy>
  <cp:revision>2</cp:revision>
  <dcterms:created xsi:type="dcterms:W3CDTF">2025-04-08T21:07:23Z</dcterms:created>
  <dcterms:modified xsi:type="dcterms:W3CDTF">2025-04-12T15:19:19Z</dcterms:modified>
</cp:coreProperties>
</file>