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0799763" cy="5219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525252"/>
    <a:srgbClr val="414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4660"/>
  </p:normalViewPr>
  <p:slideViewPr>
    <p:cSldViewPr snapToGrid="0">
      <p:cViewPr varScale="1">
        <p:scale>
          <a:sx n="144" d="100"/>
          <a:sy n="144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854243"/>
            <a:ext cx="8099822" cy="1817229"/>
          </a:xfrm>
        </p:spPr>
        <p:txBody>
          <a:bodyPr anchor="b"/>
          <a:lstStyle>
            <a:lvl1pPr algn="ctr"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741551"/>
            <a:ext cx="8099822" cy="1260219"/>
          </a:xfrm>
        </p:spPr>
        <p:txBody>
          <a:bodyPr/>
          <a:lstStyle>
            <a:lvl1pPr marL="0" indent="0" algn="ctr">
              <a:buNone/>
              <a:defRPr sz="1827"/>
            </a:lvl1pPr>
            <a:lvl2pPr marL="347975" indent="0" algn="ctr">
              <a:buNone/>
              <a:defRPr sz="1522"/>
            </a:lvl2pPr>
            <a:lvl3pPr marL="695950" indent="0" algn="ctr">
              <a:buNone/>
              <a:defRPr sz="1370"/>
            </a:lvl3pPr>
            <a:lvl4pPr marL="1043925" indent="0" algn="ctr">
              <a:buNone/>
              <a:defRPr sz="1218"/>
            </a:lvl4pPr>
            <a:lvl5pPr marL="1391900" indent="0" algn="ctr">
              <a:buNone/>
              <a:defRPr sz="1218"/>
            </a:lvl5pPr>
            <a:lvl6pPr marL="1739875" indent="0" algn="ctr">
              <a:buNone/>
              <a:defRPr sz="1218"/>
            </a:lvl6pPr>
            <a:lvl7pPr marL="2087850" indent="0" algn="ctr">
              <a:buNone/>
              <a:defRPr sz="1218"/>
            </a:lvl7pPr>
            <a:lvl8pPr marL="2435824" indent="0" algn="ctr">
              <a:buNone/>
              <a:defRPr sz="1218"/>
            </a:lvl8pPr>
            <a:lvl9pPr marL="2783799" indent="0" algn="ctr">
              <a:buNone/>
              <a:defRPr sz="12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28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906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77901"/>
            <a:ext cx="2328699" cy="44234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77901"/>
            <a:ext cx="6851100" cy="44234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5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9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301301"/>
            <a:ext cx="9314796" cy="2171250"/>
          </a:xfrm>
        </p:spPr>
        <p:txBody>
          <a:bodyPr anchor="b"/>
          <a:lstStyle>
            <a:lvl1pPr>
              <a:defRPr sz="45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3493092"/>
            <a:ext cx="9314796" cy="1141809"/>
          </a:xfrm>
        </p:spPr>
        <p:txBody>
          <a:bodyPr/>
          <a:lstStyle>
            <a:lvl1pPr marL="0" indent="0">
              <a:buNone/>
              <a:defRPr sz="1827">
                <a:solidFill>
                  <a:schemeClr val="tx1">
                    <a:tint val="82000"/>
                  </a:schemeClr>
                </a:solidFill>
              </a:defRPr>
            </a:lvl1pPr>
            <a:lvl2pPr marL="347975" indent="0">
              <a:buNone/>
              <a:defRPr sz="1522">
                <a:solidFill>
                  <a:schemeClr val="tx1">
                    <a:tint val="82000"/>
                  </a:schemeClr>
                </a:solidFill>
              </a:defRPr>
            </a:lvl2pPr>
            <a:lvl3pPr marL="695950" indent="0">
              <a:buNone/>
              <a:defRPr sz="1370">
                <a:solidFill>
                  <a:schemeClr val="tx1">
                    <a:tint val="82000"/>
                  </a:schemeClr>
                </a:solidFill>
              </a:defRPr>
            </a:lvl3pPr>
            <a:lvl4pPr marL="1043925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4pPr>
            <a:lvl5pPr marL="1391900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5pPr>
            <a:lvl6pPr marL="1739875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6pPr>
            <a:lvl7pPr marL="2087850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7pPr>
            <a:lvl8pPr marL="2435824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8pPr>
            <a:lvl9pPr marL="2783799" indent="0">
              <a:buNone/>
              <a:defRPr sz="12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389503"/>
            <a:ext cx="4589899" cy="3311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389503"/>
            <a:ext cx="4589899" cy="3311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88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77901"/>
            <a:ext cx="9314796" cy="1008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279552"/>
            <a:ext cx="456880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906640"/>
            <a:ext cx="4568806" cy="2804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279552"/>
            <a:ext cx="4591306" cy="627089"/>
          </a:xfrm>
        </p:spPr>
        <p:txBody>
          <a:bodyPr anchor="b"/>
          <a:lstStyle>
            <a:lvl1pPr marL="0" indent="0">
              <a:buNone/>
              <a:defRPr sz="1827" b="1"/>
            </a:lvl1pPr>
            <a:lvl2pPr marL="347975" indent="0">
              <a:buNone/>
              <a:defRPr sz="1522" b="1"/>
            </a:lvl2pPr>
            <a:lvl3pPr marL="695950" indent="0">
              <a:buNone/>
              <a:defRPr sz="1370" b="1"/>
            </a:lvl3pPr>
            <a:lvl4pPr marL="1043925" indent="0">
              <a:buNone/>
              <a:defRPr sz="1218" b="1"/>
            </a:lvl4pPr>
            <a:lvl5pPr marL="1391900" indent="0">
              <a:buNone/>
              <a:defRPr sz="1218" b="1"/>
            </a:lvl5pPr>
            <a:lvl6pPr marL="1739875" indent="0">
              <a:buNone/>
              <a:defRPr sz="1218" b="1"/>
            </a:lvl6pPr>
            <a:lvl7pPr marL="2087850" indent="0">
              <a:buNone/>
              <a:defRPr sz="1218" b="1"/>
            </a:lvl7pPr>
            <a:lvl8pPr marL="2435824" indent="0">
              <a:buNone/>
              <a:defRPr sz="1218" b="1"/>
            </a:lvl8pPr>
            <a:lvl9pPr marL="2783799" indent="0">
              <a:buNone/>
              <a:defRPr sz="12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906640"/>
            <a:ext cx="4591306" cy="28043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3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07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47980"/>
            <a:ext cx="3483204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751541"/>
            <a:ext cx="5467380" cy="3709370"/>
          </a:xfrm>
        </p:spPr>
        <p:txBody>
          <a:bodyPr/>
          <a:lstStyle>
            <a:lvl1pPr>
              <a:defRPr sz="2436"/>
            </a:lvl1pPr>
            <a:lvl2pPr>
              <a:defRPr sz="2131"/>
            </a:lvl2pPr>
            <a:lvl3pPr>
              <a:defRPr sz="1827"/>
            </a:lvl3pPr>
            <a:lvl4pPr>
              <a:defRPr sz="1522"/>
            </a:lvl4pPr>
            <a:lvl5pPr>
              <a:defRPr sz="1522"/>
            </a:lvl5pPr>
            <a:lvl6pPr>
              <a:defRPr sz="1522"/>
            </a:lvl6pPr>
            <a:lvl7pPr>
              <a:defRPr sz="1522"/>
            </a:lvl7pPr>
            <a:lvl8pPr>
              <a:defRPr sz="1522"/>
            </a:lvl8pPr>
            <a:lvl9pPr>
              <a:defRPr sz="15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565910"/>
            <a:ext cx="3483204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7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347980"/>
            <a:ext cx="3483204" cy="1217930"/>
          </a:xfrm>
        </p:spPr>
        <p:txBody>
          <a:bodyPr anchor="b"/>
          <a:lstStyle>
            <a:lvl1pPr>
              <a:defRPr sz="24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751541"/>
            <a:ext cx="5467380" cy="3709370"/>
          </a:xfrm>
        </p:spPr>
        <p:txBody>
          <a:bodyPr anchor="t"/>
          <a:lstStyle>
            <a:lvl1pPr marL="0" indent="0">
              <a:buNone/>
              <a:defRPr sz="2436"/>
            </a:lvl1pPr>
            <a:lvl2pPr marL="347975" indent="0">
              <a:buNone/>
              <a:defRPr sz="2131"/>
            </a:lvl2pPr>
            <a:lvl3pPr marL="695950" indent="0">
              <a:buNone/>
              <a:defRPr sz="1827"/>
            </a:lvl3pPr>
            <a:lvl4pPr marL="1043925" indent="0">
              <a:buNone/>
              <a:defRPr sz="1522"/>
            </a:lvl4pPr>
            <a:lvl5pPr marL="1391900" indent="0">
              <a:buNone/>
              <a:defRPr sz="1522"/>
            </a:lvl5pPr>
            <a:lvl6pPr marL="1739875" indent="0">
              <a:buNone/>
              <a:defRPr sz="1522"/>
            </a:lvl6pPr>
            <a:lvl7pPr marL="2087850" indent="0">
              <a:buNone/>
              <a:defRPr sz="1522"/>
            </a:lvl7pPr>
            <a:lvl8pPr marL="2435824" indent="0">
              <a:buNone/>
              <a:defRPr sz="1522"/>
            </a:lvl8pPr>
            <a:lvl9pPr marL="2783799" indent="0">
              <a:buNone/>
              <a:defRPr sz="15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565910"/>
            <a:ext cx="3483204" cy="2901042"/>
          </a:xfrm>
        </p:spPr>
        <p:txBody>
          <a:bodyPr/>
          <a:lstStyle>
            <a:lvl1pPr marL="0" indent="0">
              <a:buNone/>
              <a:defRPr sz="1218"/>
            </a:lvl1pPr>
            <a:lvl2pPr marL="347975" indent="0">
              <a:buNone/>
              <a:defRPr sz="1066"/>
            </a:lvl2pPr>
            <a:lvl3pPr marL="695950" indent="0">
              <a:buNone/>
              <a:defRPr sz="913"/>
            </a:lvl3pPr>
            <a:lvl4pPr marL="1043925" indent="0">
              <a:buNone/>
              <a:defRPr sz="761"/>
            </a:lvl4pPr>
            <a:lvl5pPr marL="1391900" indent="0">
              <a:buNone/>
              <a:defRPr sz="761"/>
            </a:lvl5pPr>
            <a:lvl6pPr marL="1739875" indent="0">
              <a:buNone/>
              <a:defRPr sz="761"/>
            </a:lvl6pPr>
            <a:lvl7pPr marL="2087850" indent="0">
              <a:buNone/>
              <a:defRPr sz="761"/>
            </a:lvl7pPr>
            <a:lvl8pPr marL="2435824" indent="0">
              <a:buNone/>
              <a:defRPr sz="761"/>
            </a:lvl8pPr>
            <a:lvl9pPr marL="2783799" indent="0">
              <a:buNone/>
              <a:defRPr sz="7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4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77901"/>
            <a:ext cx="9314796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389503"/>
            <a:ext cx="9314796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837889"/>
            <a:ext cx="2429947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D9124-AB36-4B7F-A4E2-3FFA9B99052F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837889"/>
            <a:ext cx="364492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837889"/>
            <a:ext cx="2429947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BDCCC-8371-49C4-A4B8-A134B9051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8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695950" rtl="0" eaLnBrk="1" latinLnBrk="0" hangingPunct="1">
        <a:lnSpc>
          <a:spcPct val="90000"/>
        </a:lnSpc>
        <a:spcBef>
          <a:spcPct val="0"/>
        </a:spcBef>
        <a:buNone/>
        <a:defRPr sz="3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987" indent="-173987" algn="l" defTabSz="695950" rtl="0" eaLnBrk="1" latinLnBrk="0" hangingPunct="1">
        <a:lnSpc>
          <a:spcPct val="90000"/>
        </a:lnSpc>
        <a:spcBef>
          <a:spcPts val="761"/>
        </a:spcBef>
        <a:buFont typeface="Arial" panose="020B0604020202020204" pitchFamily="34" charset="0"/>
        <a:buChar char="•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219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827" kern="1200">
          <a:solidFill>
            <a:schemeClr val="tx1"/>
          </a:solidFill>
          <a:latin typeface="+mn-lt"/>
          <a:ea typeface="+mn-ea"/>
          <a:cs typeface="+mn-cs"/>
        </a:defRPr>
      </a:lvl2pPr>
      <a:lvl3pPr marL="8699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522" kern="1200">
          <a:solidFill>
            <a:schemeClr val="tx1"/>
          </a:solidFill>
          <a:latin typeface="+mn-lt"/>
          <a:ea typeface="+mn-ea"/>
          <a:cs typeface="+mn-cs"/>
        </a:defRPr>
      </a:lvl3pPr>
      <a:lvl4pPr marL="12179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5658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91386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26183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609812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957787" indent="-173987" algn="l" defTabSz="695950" rtl="0" eaLnBrk="1" latinLnBrk="0" hangingPunct="1">
        <a:lnSpc>
          <a:spcPct val="90000"/>
        </a:lnSpc>
        <a:spcBef>
          <a:spcPts val="381"/>
        </a:spcBef>
        <a:buFont typeface="Arial" panose="020B0604020202020204" pitchFamily="34" charset="0"/>
        <a:buChar char="•"/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1pPr>
      <a:lvl2pPr marL="3479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2pPr>
      <a:lvl3pPr marL="6959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3pPr>
      <a:lvl4pPr marL="104392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4pPr>
      <a:lvl5pPr marL="139190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5pPr>
      <a:lvl6pPr marL="1739875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6pPr>
      <a:lvl7pPr marL="2087850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7pPr>
      <a:lvl8pPr marL="2435824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8pPr>
      <a:lvl9pPr marL="2783799" algn="l" defTabSz="695950" rtl="0" eaLnBrk="1" latinLnBrk="0" hangingPunct="1">
        <a:defRPr sz="13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66">
            <a:extLst>
              <a:ext uri="{FF2B5EF4-FFF2-40B4-BE49-F238E27FC236}">
                <a16:creationId xmlns:a16="http://schemas.microsoft.com/office/drawing/2014/main" id="{06ACBB14-4B44-2383-3E82-8475DCF04DB8}"/>
              </a:ext>
            </a:extLst>
          </p:cNvPr>
          <p:cNvSpPr txBox="1"/>
          <p:nvPr/>
        </p:nvSpPr>
        <p:spPr>
          <a:xfrm>
            <a:off x="88761" y="0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F9216E-757C-A421-33D7-414ECE38891C}"/>
              </a:ext>
            </a:extLst>
          </p:cNvPr>
          <p:cNvSpPr txBox="1"/>
          <p:nvPr/>
        </p:nvSpPr>
        <p:spPr>
          <a:xfrm>
            <a:off x="5399881" y="0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pic>
        <p:nvPicPr>
          <p:cNvPr id="144" name="Picture 143" descr="A graph of multiple colored bars&#10;&#10;Description automatically generated">
            <a:extLst>
              <a:ext uri="{FF2B5EF4-FFF2-40B4-BE49-F238E27FC236}">
                <a16:creationId xmlns:a16="http://schemas.microsoft.com/office/drawing/2014/main" id="{DA2A7D9F-7891-49CF-7FFB-432F5AE76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733"/>
            <a:ext cx="5511800" cy="4686300"/>
          </a:xfrm>
          <a:prstGeom prst="rect">
            <a:avLst/>
          </a:prstGeom>
        </p:spPr>
      </p:pic>
      <p:pic>
        <p:nvPicPr>
          <p:cNvPr id="175" name="Picture 17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758144C2-1DAE-48F7-7237-CD90A8141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624" y="462733"/>
            <a:ext cx="41275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9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1819</TotalTime>
  <Words>6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</dc:creator>
  <cp:lastModifiedBy>Natalia Eugenia Jimenez Tapia</cp:lastModifiedBy>
  <cp:revision>7</cp:revision>
  <dcterms:created xsi:type="dcterms:W3CDTF">2025-04-08T21:07:23Z</dcterms:created>
  <dcterms:modified xsi:type="dcterms:W3CDTF">2025-06-05T17:45:49Z</dcterms:modified>
</cp:coreProperties>
</file>