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799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4660"/>
  </p:normalViewPr>
  <p:slideViewPr>
    <p:cSldViewPr snapToGrid="0">
      <p:cViewPr>
        <p:scale>
          <a:sx n="44" d="100"/>
          <a:sy n="44" d="100"/>
        </p:scale>
        <p:origin x="3616" y="2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1060529"/>
            <a:ext cx="8099822" cy="2256061"/>
          </a:xfrm>
        </p:spPr>
        <p:txBody>
          <a:bodyPr anchor="b"/>
          <a:lstStyle>
            <a:lvl1pPr algn="ctr"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403592"/>
            <a:ext cx="8099822" cy="1564542"/>
          </a:xfrm>
        </p:spPr>
        <p:txBody>
          <a:bodyPr/>
          <a:lstStyle>
            <a:lvl1pPr marL="0" indent="0" algn="ctr">
              <a:buNone/>
              <a:defRPr sz="2126"/>
            </a:lvl1pPr>
            <a:lvl2pPr marL="404988" indent="0" algn="ctr">
              <a:buNone/>
              <a:defRPr sz="1772"/>
            </a:lvl2pPr>
            <a:lvl3pPr marL="809976" indent="0" algn="ctr">
              <a:buNone/>
              <a:defRPr sz="1594"/>
            </a:lvl3pPr>
            <a:lvl4pPr marL="1214963" indent="0" algn="ctr">
              <a:buNone/>
              <a:defRPr sz="1417"/>
            </a:lvl4pPr>
            <a:lvl5pPr marL="1619951" indent="0" algn="ctr">
              <a:buNone/>
              <a:defRPr sz="1417"/>
            </a:lvl5pPr>
            <a:lvl6pPr marL="2024939" indent="0" algn="ctr">
              <a:buNone/>
              <a:defRPr sz="1417"/>
            </a:lvl6pPr>
            <a:lvl7pPr marL="2429927" indent="0" algn="ctr">
              <a:buNone/>
              <a:defRPr sz="1417"/>
            </a:lvl7pPr>
            <a:lvl8pPr marL="2834914" indent="0" algn="ctr">
              <a:buNone/>
              <a:defRPr sz="1417"/>
            </a:lvl8pPr>
            <a:lvl9pPr marL="3239902" indent="0" algn="ctr">
              <a:buNone/>
              <a:defRPr sz="141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5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45009"/>
            <a:ext cx="232869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45009"/>
            <a:ext cx="685110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7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7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615545"/>
            <a:ext cx="9314796" cy="2695572"/>
          </a:xfrm>
        </p:spPr>
        <p:txBody>
          <a:bodyPr anchor="b"/>
          <a:lstStyle>
            <a:lvl1pPr>
              <a:defRPr sz="53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336618"/>
            <a:ext cx="9314796" cy="1417538"/>
          </a:xfrm>
        </p:spPr>
        <p:txBody>
          <a:bodyPr/>
          <a:lstStyle>
            <a:lvl1pPr marL="0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1pPr>
            <a:lvl2pPr marL="404988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2pPr>
            <a:lvl3pPr marL="809976" indent="0">
              <a:buNone/>
              <a:defRPr sz="1594">
                <a:solidFill>
                  <a:schemeClr val="tx1">
                    <a:tint val="82000"/>
                  </a:schemeClr>
                </a:solidFill>
              </a:defRPr>
            </a:lvl3pPr>
            <a:lvl4pPr marL="1214963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4pPr>
            <a:lvl5pPr marL="1619951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5pPr>
            <a:lvl6pPr marL="2024939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6pPr>
            <a:lvl7pPr marL="242992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7pPr>
            <a:lvl8pPr marL="2834914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8pPr>
            <a:lvl9pPr marL="3239902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2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725046"/>
            <a:ext cx="4589899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45010"/>
            <a:ext cx="9314796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588543"/>
            <a:ext cx="45688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367064"/>
            <a:ext cx="45688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588543"/>
            <a:ext cx="4591306" cy="778521"/>
          </a:xfrm>
        </p:spPr>
        <p:txBody>
          <a:bodyPr anchor="b"/>
          <a:lstStyle>
            <a:lvl1pPr marL="0" indent="0">
              <a:buNone/>
              <a:defRPr sz="2126" b="1"/>
            </a:lvl1pPr>
            <a:lvl2pPr marL="404988" indent="0">
              <a:buNone/>
              <a:defRPr sz="1772" b="1"/>
            </a:lvl2pPr>
            <a:lvl3pPr marL="809976" indent="0">
              <a:buNone/>
              <a:defRPr sz="1594" b="1"/>
            </a:lvl3pPr>
            <a:lvl4pPr marL="1214963" indent="0">
              <a:buNone/>
              <a:defRPr sz="1417" b="1"/>
            </a:lvl4pPr>
            <a:lvl5pPr marL="1619951" indent="0">
              <a:buNone/>
              <a:defRPr sz="1417" b="1"/>
            </a:lvl5pPr>
            <a:lvl6pPr marL="2024939" indent="0">
              <a:buNone/>
              <a:defRPr sz="1417" b="1"/>
            </a:lvl6pPr>
            <a:lvl7pPr marL="2429927" indent="0">
              <a:buNone/>
              <a:defRPr sz="1417" b="1"/>
            </a:lvl7pPr>
            <a:lvl8pPr marL="2834914" indent="0">
              <a:buNone/>
              <a:defRPr sz="1417" b="1"/>
            </a:lvl8pPr>
            <a:lvl9pPr marL="3239902" indent="0">
              <a:buNone/>
              <a:defRPr sz="14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367064"/>
            <a:ext cx="45913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7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3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933026"/>
            <a:ext cx="5467380" cy="4605124"/>
          </a:xfrm>
        </p:spPr>
        <p:txBody>
          <a:bodyPr/>
          <a:lstStyle>
            <a:lvl1pPr>
              <a:defRPr sz="2835"/>
            </a:lvl1pPr>
            <a:lvl2pPr>
              <a:defRPr sz="2480"/>
            </a:lvl2pPr>
            <a:lvl3pPr>
              <a:defRPr sz="2126"/>
            </a:lvl3pPr>
            <a:lvl4pPr>
              <a:defRPr sz="1772"/>
            </a:lvl4pPr>
            <a:lvl5pPr>
              <a:defRPr sz="1772"/>
            </a:lvl5pPr>
            <a:lvl6pPr>
              <a:defRPr sz="1772"/>
            </a:lvl6pPr>
            <a:lvl7pPr>
              <a:defRPr sz="1772"/>
            </a:lvl7pPr>
            <a:lvl8pPr>
              <a:defRPr sz="1772"/>
            </a:lvl8pPr>
            <a:lvl9pPr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432012"/>
            <a:ext cx="3483204" cy="1512041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933026"/>
            <a:ext cx="5467380" cy="4605124"/>
          </a:xfrm>
        </p:spPr>
        <p:txBody>
          <a:bodyPr anchor="t"/>
          <a:lstStyle>
            <a:lvl1pPr marL="0" indent="0">
              <a:buNone/>
              <a:defRPr sz="2835"/>
            </a:lvl1pPr>
            <a:lvl2pPr marL="404988" indent="0">
              <a:buNone/>
              <a:defRPr sz="2480"/>
            </a:lvl2pPr>
            <a:lvl3pPr marL="809976" indent="0">
              <a:buNone/>
              <a:defRPr sz="2126"/>
            </a:lvl3pPr>
            <a:lvl4pPr marL="1214963" indent="0">
              <a:buNone/>
              <a:defRPr sz="1772"/>
            </a:lvl4pPr>
            <a:lvl5pPr marL="1619951" indent="0">
              <a:buNone/>
              <a:defRPr sz="1772"/>
            </a:lvl5pPr>
            <a:lvl6pPr marL="2024939" indent="0">
              <a:buNone/>
              <a:defRPr sz="1772"/>
            </a:lvl6pPr>
            <a:lvl7pPr marL="2429927" indent="0">
              <a:buNone/>
              <a:defRPr sz="1772"/>
            </a:lvl7pPr>
            <a:lvl8pPr marL="2834914" indent="0">
              <a:buNone/>
              <a:defRPr sz="1772"/>
            </a:lvl8pPr>
            <a:lvl9pPr marL="3239902" indent="0">
              <a:buNone/>
              <a:defRPr sz="177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944052"/>
            <a:ext cx="3483204" cy="3601598"/>
          </a:xfrm>
        </p:spPr>
        <p:txBody>
          <a:bodyPr/>
          <a:lstStyle>
            <a:lvl1pPr marL="0" indent="0">
              <a:buNone/>
              <a:defRPr sz="1417"/>
            </a:lvl1pPr>
            <a:lvl2pPr marL="404988" indent="0">
              <a:buNone/>
              <a:defRPr sz="1240"/>
            </a:lvl2pPr>
            <a:lvl3pPr marL="809976" indent="0">
              <a:buNone/>
              <a:defRPr sz="1063"/>
            </a:lvl3pPr>
            <a:lvl4pPr marL="1214963" indent="0">
              <a:buNone/>
              <a:defRPr sz="886"/>
            </a:lvl4pPr>
            <a:lvl5pPr marL="1619951" indent="0">
              <a:buNone/>
              <a:defRPr sz="886"/>
            </a:lvl5pPr>
            <a:lvl6pPr marL="2024939" indent="0">
              <a:buNone/>
              <a:defRPr sz="886"/>
            </a:lvl6pPr>
            <a:lvl7pPr marL="2429927" indent="0">
              <a:buNone/>
              <a:defRPr sz="886"/>
            </a:lvl7pPr>
            <a:lvl8pPr marL="2834914" indent="0">
              <a:buNone/>
              <a:defRPr sz="886"/>
            </a:lvl8pPr>
            <a:lvl9pPr marL="3239902" indent="0">
              <a:buNone/>
              <a:defRPr sz="88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5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45010"/>
            <a:ext cx="9314796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725046"/>
            <a:ext cx="9314796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006163"/>
            <a:ext cx="364492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006163"/>
            <a:ext cx="2429947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8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809976" rtl="0" eaLnBrk="1" latinLnBrk="0" hangingPunct="1">
        <a:lnSpc>
          <a:spcPct val="90000"/>
        </a:lnSpc>
        <a:spcBef>
          <a:spcPct val="0"/>
        </a:spcBef>
        <a:buNone/>
        <a:defRPr sz="38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494" indent="-202494" algn="l" defTabSz="809976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07482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12469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417457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822445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227433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632420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3037408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442396" indent="-202494" algn="l" defTabSz="809976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1pPr>
      <a:lvl2pPr marL="404988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2pPr>
      <a:lvl3pPr marL="809976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3pPr>
      <a:lvl4pPr marL="1214963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1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5pPr>
      <a:lvl6pPr marL="2024939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6pPr>
      <a:lvl7pPr marL="2429927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7pPr>
      <a:lvl8pPr marL="2834914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8pPr>
      <a:lvl9pPr marL="3239902" algn="l" defTabSz="809976" rtl="0" eaLnBrk="1" latinLnBrk="0" hangingPunct="1">
        <a:defRPr sz="15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8319DA2-37FE-8442-B5FF-89F87EB8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3" t="14125" r="11767" b="66819"/>
          <a:stretch/>
        </p:blipFill>
        <p:spPr>
          <a:xfrm>
            <a:off x="4939872" y="277002"/>
            <a:ext cx="4916372" cy="1306897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F000A317-65AD-ED4F-B324-9A1D2897B773}"/>
              </a:ext>
            </a:extLst>
          </p:cNvPr>
          <p:cNvSpPr/>
          <p:nvPr/>
        </p:nvSpPr>
        <p:spPr>
          <a:xfrm>
            <a:off x="4998183" y="1445006"/>
            <a:ext cx="4296501" cy="14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D56C9CB-C082-57EE-6225-5F369CD25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42" t="13894" r="20171" b="66994"/>
          <a:stretch/>
        </p:blipFill>
        <p:spPr>
          <a:xfrm>
            <a:off x="232524" y="268949"/>
            <a:ext cx="4360845" cy="131064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2B9E79-FB96-89DA-87AB-851B93A3C7C7}"/>
              </a:ext>
            </a:extLst>
          </p:cNvPr>
          <p:cNvSpPr/>
          <p:nvPr/>
        </p:nvSpPr>
        <p:spPr>
          <a:xfrm>
            <a:off x="296869" y="1450380"/>
            <a:ext cx="4296501" cy="1335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CC878-B8D9-4334-ED44-7FE29E72CACE}"/>
              </a:ext>
            </a:extLst>
          </p:cNvPr>
          <p:cNvSpPr txBox="1"/>
          <p:nvPr/>
        </p:nvSpPr>
        <p:spPr>
          <a:xfrm>
            <a:off x="6655350" y="2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Reactions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20B783-76DF-8D97-8096-7CA1FA28F4F8}"/>
              </a:ext>
            </a:extLst>
          </p:cNvPr>
          <p:cNvSpPr txBox="1"/>
          <p:nvPr/>
        </p:nvSpPr>
        <p:spPr>
          <a:xfrm>
            <a:off x="2019855" y="3896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Metabolites</a:t>
            </a:r>
          </a:p>
        </p:txBody>
      </p:sp>
      <p:pic>
        <p:nvPicPr>
          <p:cNvPr id="11" name="Picture 10" descr="A screen shot of a graph&#10;&#10;AI-generated content may be incorrect.">
            <a:extLst>
              <a:ext uri="{FF2B5EF4-FFF2-40B4-BE49-F238E27FC236}">
                <a16:creationId xmlns:a16="http://schemas.microsoft.com/office/drawing/2014/main" id="{270E7EA1-9172-C73A-3A65-4C82736E6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1" r="30097"/>
          <a:stretch/>
        </p:blipFill>
        <p:spPr>
          <a:xfrm>
            <a:off x="5143064" y="1967867"/>
            <a:ext cx="4004109" cy="4303348"/>
          </a:xfrm>
          <a:prstGeom prst="rect">
            <a:avLst/>
          </a:prstGeom>
        </p:spPr>
      </p:pic>
      <p:pic>
        <p:nvPicPr>
          <p:cNvPr id="13" name="Picture 12" descr="A screen shot of a graph&#10;&#10;AI-generated content may be incorrect.">
            <a:extLst>
              <a:ext uri="{FF2B5EF4-FFF2-40B4-BE49-F238E27FC236}">
                <a16:creationId xmlns:a16="http://schemas.microsoft.com/office/drawing/2014/main" id="{C4DACE71-D009-8D8A-A5EA-1CFF216AD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8" t="7324" r="2911" b="52627"/>
          <a:stretch/>
        </p:blipFill>
        <p:spPr>
          <a:xfrm>
            <a:off x="9492246" y="2489035"/>
            <a:ext cx="1307519" cy="1905803"/>
          </a:xfrm>
          <a:prstGeom prst="rect">
            <a:avLst/>
          </a:prstGeom>
        </p:spPr>
      </p:pic>
      <p:pic>
        <p:nvPicPr>
          <p:cNvPr id="16" name="Picture 15" descr="A screen shot of a chart&#10;&#10;AI-generated content may be incorrect.">
            <a:extLst>
              <a:ext uri="{FF2B5EF4-FFF2-40B4-BE49-F238E27FC236}">
                <a16:creationId xmlns:a16="http://schemas.microsoft.com/office/drawing/2014/main" id="{BC8608C8-3631-317C-89B6-10C67A204F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5" r="29848"/>
          <a:stretch/>
        </p:blipFill>
        <p:spPr>
          <a:xfrm>
            <a:off x="359836" y="1967867"/>
            <a:ext cx="4004109" cy="4313926"/>
          </a:xfrm>
          <a:prstGeom prst="rect">
            <a:avLst/>
          </a:prstGeom>
        </p:spPr>
      </p:pic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0E31F353-F137-028A-D43D-7109AEF06E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25970" y="1450380"/>
            <a:ext cx="126999" cy="133587"/>
          </a:xfrm>
          <a:prstGeom prst="rect">
            <a:avLst/>
          </a:prstGeo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08EB009F-EC59-8C2D-0390-BA02EEFF1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98877" y="1458435"/>
            <a:ext cx="100012" cy="117475"/>
          </a:xfrm>
          <a:prstGeom prst="rect">
            <a:avLst/>
          </a:prstGeom>
        </p:spPr>
      </p:pic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7D11888-76CD-CEC0-0ABF-2DB25004D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67028" y="1458434"/>
            <a:ext cx="100500" cy="117475"/>
          </a:xfrm>
          <a:prstGeom prst="rect">
            <a:avLst/>
          </a:prstGeom>
        </p:spPr>
      </p:pic>
      <p:pic>
        <p:nvPicPr>
          <p:cNvPr id="15" name="Picture 14" descr="A screen shot of a graph&#10;&#10;AI-generated content may be incorrect.">
            <a:extLst>
              <a:ext uri="{FF2B5EF4-FFF2-40B4-BE49-F238E27FC236}">
                <a16:creationId xmlns:a16="http://schemas.microsoft.com/office/drawing/2014/main" id="{A8AC2A80-F9A2-7E1C-C8EC-4F3878A5C9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19428" y="1458434"/>
            <a:ext cx="100500" cy="117475"/>
          </a:xfrm>
          <a:prstGeom prst="rect">
            <a:avLst/>
          </a:prstGeom>
        </p:spPr>
      </p:pic>
      <p:pic>
        <p:nvPicPr>
          <p:cNvPr id="18" name="Picture 17" descr="A screen shot of a graph&#10;&#10;AI-generated content may be incorrect.">
            <a:extLst>
              <a:ext uri="{FF2B5EF4-FFF2-40B4-BE49-F238E27FC236}">
                <a16:creationId xmlns:a16="http://schemas.microsoft.com/office/drawing/2014/main" id="{8B19570D-AD3B-0082-C5A0-8BC4608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973670" y="1453555"/>
            <a:ext cx="126999" cy="133587"/>
          </a:xfrm>
          <a:prstGeom prst="rect">
            <a:avLst/>
          </a:prstGeom>
        </p:spPr>
      </p:pic>
      <p:pic>
        <p:nvPicPr>
          <p:cNvPr id="19" name="Picture 18" descr="A screen shot of a graph&#10;&#10;AI-generated content may be incorrect.">
            <a:extLst>
              <a:ext uri="{FF2B5EF4-FFF2-40B4-BE49-F238E27FC236}">
                <a16:creationId xmlns:a16="http://schemas.microsoft.com/office/drawing/2014/main" id="{9BD47BBE-7426-8EDF-0994-6582969546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140227" y="1458435"/>
            <a:ext cx="100012" cy="117475"/>
          </a:xfrm>
          <a:prstGeom prst="rect">
            <a:avLst/>
          </a:prstGeom>
        </p:spPr>
      </p:pic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5E51789E-2B39-7783-E65C-B19BF6FD2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298853" y="1458434"/>
            <a:ext cx="100500" cy="117475"/>
          </a:xfrm>
          <a:prstGeom prst="rect">
            <a:avLst/>
          </a:prstGeom>
        </p:spPr>
      </p:pic>
      <p:pic>
        <p:nvPicPr>
          <p:cNvPr id="21" name="Picture 20" descr="A screen shot of a graph&#10;&#10;AI-generated content may be incorrect.">
            <a:extLst>
              <a:ext uri="{FF2B5EF4-FFF2-40B4-BE49-F238E27FC236}">
                <a16:creationId xmlns:a16="http://schemas.microsoft.com/office/drawing/2014/main" id="{94377700-016D-4205-04F7-41277D27C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1454428" y="1458434"/>
            <a:ext cx="100500" cy="117475"/>
          </a:xfrm>
          <a:prstGeom prst="rect">
            <a:avLst/>
          </a:prstGeom>
        </p:spPr>
      </p:pic>
      <p:pic>
        <p:nvPicPr>
          <p:cNvPr id="22" name="Picture 21" descr="A screen shot of a graph&#10;&#10;AI-generated content may be incorrect.">
            <a:extLst>
              <a:ext uri="{FF2B5EF4-FFF2-40B4-BE49-F238E27FC236}">
                <a16:creationId xmlns:a16="http://schemas.microsoft.com/office/drawing/2014/main" id="{2389A068-1997-9F04-8CAD-43BE249BE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619652" y="1458435"/>
            <a:ext cx="100012" cy="117475"/>
          </a:xfrm>
          <a:prstGeom prst="rect">
            <a:avLst/>
          </a:prstGeom>
        </p:spPr>
      </p:pic>
      <p:pic>
        <p:nvPicPr>
          <p:cNvPr id="23" name="Picture 22" descr="A screen shot of a graph&#10;&#10;AI-generated content may be incorrect.">
            <a:extLst>
              <a:ext uri="{FF2B5EF4-FFF2-40B4-BE49-F238E27FC236}">
                <a16:creationId xmlns:a16="http://schemas.microsoft.com/office/drawing/2014/main" id="{84DE5FAC-AB42-3134-4531-96ADA04F3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1761070" y="1453555"/>
            <a:ext cx="126999" cy="133587"/>
          </a:xfrm>
          <a:prstGeom prst="rect">
            <a:avLst/>
          </a:prstGeom>
        </p:spPr>
      </p:pic>
      <p:pic>
        <p:nvPicPr>
          <p:cNvPr id="24" name="Picture 23" descr="A screen shot of a graph&#10;&#10;AI-generated content may be incorrect.">
            <a:extLst>
              <a:ext uri="{FF2B5EF4-FFF2-40B4-BE49-F238E27FC236}">
                <a16:creationId xmlns:a16="http://schemas.microsoft.com/office/drawing/2014/main" id="{11185F64-570D-BF55-F5D7-E5EE76191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1933977" y="1458435"/>
            <a:ext cx="100012" cy="117475"/>
          </a:xfrm>
          <a:prstGeom prst="rect">
            <a:avLst/>
          </a:prstGeom>
        </p:spPr>
      </p:pic>
      <p:pic>
        <p:nvPicPr>
          <p:cNvPr id="25" name="Picture 24" descr="A screen shot of a graph&#10;&#10;AI-generated content may be incorrect.">
            <a:extLst>
              <a:ext uri="{FF2B5EF4-FFF2-40B4-BE49-F238E27FC236}">
                <a16:creationId xmlns:a16="http://schemas.microsoft.com/office/drawing/2014/main" id="{28851CF1-8F46-0E9D-A5B9-1A4709690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081745" y="1453555"/>
            <a:ext cx="126999" cy="133587"/>
          </a:xfrm>
          <a:prstGeom prst="rect">
            <a:avLst/>
          </a:prstGeom>
        </p:spPr>
      </p:pic>
      <p:pic>
        <p:nvPicPr>
          <p:cNvPr id="26" name="Picture 25" descr="A screen shot of a graph&#10;&#10;AI-generated content may be incorrect.">
            <a:extLst>
              <a:ext uri="{FF2B5EF4-FFF2-40B4-BE49-F238E27FC236}">
                <a16:creationId xmlns:a16="http://schemas.microsoft.com/office/drawing/2014/main" id="{C55EBB51-D87D-3B24-7D85-C7D34091A7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2248302" y="1458435"/>
            <a:ext cx="100012" cy="117475"/>
          </a:xfrm>
          <a:prstGeom prst="rect">
            <a:avLst/>
          </a:prstGeom>
        </p:spPr>
      </p:pic>
      <p:pic>
        <p:nvPicPr>
          <p:cNvPr id="27" name="Picture 26" descr="A screen shot of a graph&#10;&#10;AI-generated content may be incorrect.">
            <a:extLst>
              <a:ext uri="{FF2B5EF4-FFF2-40B4-BE49-F238E27FC236}">
                <a16:creationId xmlns:a16="http://schemas.microsoft.com/office/drawing/2014/main" id="{F92534F4-B23C-748C-FFA3-F225598C0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410103" y="1458434"/>
            <a:ext cx="100500" cy="117475"/>
          </a:xfrm>
          <a:prstGeom prst="rect">
            <a:avLst/>
          </a:prstGeom>
        </p:spPr>
      </p:pic>
      <p:pic>
        <p:nvPicPr>
          <p:cNvPr id="28" name="Picture 27" descr="A screen shot of a graph&#10;&#10;AI-generated content may be incorrect.">
            <a:extLst>
              <a:ext uri="{FF2B5EF4-FFF2-40B4-BE49-F238E27FC236}">
                <a16:creationId xmlns:a16="http://schemas.microsoft.com/office/drawing/2014/main" id="{357BA1D4-8AC3-5228-B734-C14C629A9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551645" y="1453555"/>
            <a:ext cx="126999" cy="133587"/>
          </a:xfrm>
          <a:prstGeom prst="rect">
            <a:avLst/>
          </a:prstGeom>
        </p:spPr>
      </p:pic>
      <p:pic>
        <p:nvPicPr>
          <p:cNvPr id="29" name="Picture 28" descr="A screen shot of a graph&#10;&#10;AI-generated content may be incorrect.">
            <a:extLst>
              <a:ext uri="{FF2B5EF4-FFF2-40B4-BE49-F238E27FC236}">
                <a16:creationId xmlns:a16="http://schemas.microsoft.com/office/drawing/2014/main" id="{BBC5E855-F545-4EFD-96F1-BD416D3711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2727603" y="1458434"/>
            <a:ext cx="100500" cy="117475"/>
          </a:xfrm>
          <a:prstGeom prst="rect">
            <a:avLst/>
          </a:prstGeom>
        </p:spPr>
      </p:pic>
      <p:pic>
        <p:nvPicPr>
          <p:cNvPr id="30" name="Picture 29" descr="A screen shot of a graph&#10;&#10;AI-generated content may be incorrect.">
            <a:extLst>
              <a:ext uri="{FF2B5EF4-FFF2-40B4-BE49-F238E27FC236}">
                <a16:creationId xmlns:a16="http://schemas.microsoft.com/office/drawing/2014/main" id="{8A47A848-411B-B4E4-0A1B-450B4F46F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2872320" y="1453555"/>
            <a:ext cx="126999" cy="133587"/>
          </a:xfrm>
          <a:prstGeom prst="rect">
            <a:avLst/>
          </a:prstGeom>
        </p:spPr>
      </p:pic>
      <p:pic>
        <p:nvPicPr>
          <p:cNvPr id="31" name="Picture 30" descr="A screen shot of a graph&#10;&#10;AI-generated content may be incorrect.">
            <a:extLst>
              <a:ext uri="{FF2B5EF4-FFF2-40B4-BE49-F238E27FC236}">
                <a16:creationId xmlns:a16="http://schemas.microsoft.com/office/drawing/2014/main" id="{5FCD7A1C-CFD4-7A05-3ACA-BFBC05CD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048402" y="1461610"/>
            <a:ext cx="100012" cy="117475"/>
          </a:xfrm>
          <a:prstGeom prst="rect">
            <a:avLst/>
          </a:prstGeom>
        </p:spPr>
      </p:pic>
      <p:pic>
        <p:nvPicPr>
          <p:cNvPr id="32" name="Picture 31" descr="A screen shot of a graph&#10;&#10;AI-generated content may be incorrect.">
            <a:extLst>
              <a:ext uri="{FF2B5EF4-FFF2-40B4-BE49-F238E27FC236}">
                <a16:creationId xmlns:a16="http://schemas.microsoft.com/office/drawing/2014/main" id="{3D3029C8-7564-0E94-AC4A-9A72C4DCE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210203" y="1458434"/>
            <a:ext cx="100500" cy="117475"/>
          </a:xfrm>
          <a:prstGeom prst="rect">
            <a:avLst/>
          </a:prstGeom>
        </p:spPr>
      </p:pic>
      <p:pic>
        <p:nvPicPr>
          <p:cNvPr id="33" name="Picture 32" descr="A screen shot of a graph&#10;&#10;AI-generated content may be incorrect.">
            <a:extLst>
              <a:ext uri="{FF2B5EF4-FFF2-40B4-BE49-F238E27FC236}">
                <a16:creationId xmlns:a16="http://schemas.microsoft.com/office/drawing/2014/main" id="{49E48E22-FCBA-F4AF-DFCC-348FD4CE9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351745" y="1453555"/>
            <a:ext cx="126999" cy="133587"/>
          </a:xfrm>
          <a:prstGeom prst="rect">
            <a:avLst/>
          </a:prstGeom>
        </p:spPr>
      </p:pic>
      <p:pic>
        <p:nvPicPr>
          <p:cNvPr id="34" name="Picture 33" descr="A screen shot of a graph&#10;&#10;AI-generated content may be incorrect.">
            <a:extLst>
              <a:ext uri="{FF2B5EF4-FFF2-40B4-BE49-F238E27FC236}">
                <a16:creationId xmlns:a16="http://schemas.microsoft.com/office/drawing/2014/main" id="{6C0030CA-25A5-2DDD-6270-B9001F685C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521477" y="1458435"/>
            <a:ext cx="100012" cy="117475"/>
          </a:xfrm>
          <a:prstGeom prst="rect">
            <a:avLst/>
          </a:prstGeom>
        </p:spPr>
      </p:pic>
      <p:pic>
        <p:nvPicPr>
          <p:cNvPr id="35" name="Picture 34" descr="A screen shot of a graph&#10;&#10;AI-generated content may be incorrect.">
            <a:extLst>
              <a:ext uri="{FF2B5EF4-FFF2-40B4-BE49-F238E27FC236}">
                <a16:creationId xmlns:a16="http://schemas.microsoft.com/office/drawing/2014/main" id="{8B3964C3-654F-D90D-5BB1-640FE9857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3686453" y="1458434"/>
            <a:ext cx="100500" cy="117475"/>
          </a:xfrm>
          <a:prstGeom prst="rect">
            <a:avLst/>
          </a:prstGeom>
        </p:spPr>
      </p:pic>
      <p:pic>
        <p:nvPicPr>
          <p:cNvPr id="36" name="Picture 35" descr="A screen shot of a graph&#10;&#10;AI-generated content may be incorrect.">
            <a:extLst>
              <a:ext uri="{FF2B5EF4-FFF2-40B4-BE49-F238E27FC236}">
                <a16:creationId xmlns:a16="http://schemas.microsoft.com/office/drawing/2014/main" id="{F9308FC6-F9DC-0FA0-1A49-29B370B8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3831170" y="1453555"/>
            <a:ext cx="126999" cy="133587"/>
          </a:xfrm>
          <a:prstGeom prst="rect">
            <a:avLst/>
          </a:prstGeom>
        </p:spPr>
      </p:pic>
      <p:pic>
        <p:nvPicPr>
          <p:cNvPr id="37" name="Picture 36" descr="A screen shot of a graph&#10;&#10;AI-generated content may be incorrect.">
            <a:extLst>
              <a:ext uri="{FF2B5EF4-FFF2-40B4-BE49-F238E27FC236}">
                <a16:creationId xmlns:a16="http://schemas.microsoft.com/office/drawing/2014/main" id="{A63033D5-7F97-6A78-9F63-D4366A358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3997727" y="1455260"/>
            <a:ext cx="100012" cy="117475"/>
          </a:xfrm>
          <a:prstGeom prst="rect">
            <a:avLst/>
          </a:prstGeom>
        </p:spPr>
      </p:pic>
      <p:pic>
        <p:nvPicPr>
          <p:cNvPr id="38" name="Picture 37" descr="A screen shot of a graph&#10;&#10;AI-generated content may be incorrect.">
            <a:extLst>
              <a:ext uri="{FF2B5EF4-FFF2-40B4-BE49-F238E27FC236}">
                <a16:creationId xmlns:a16="http://schemas.microsoft.com/office/drawing/2014/main" id="{F0E37733-7531-C07F-849B-4697E1CC3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4159528" y="1458434"/>
            <a:ext cx="100500" cy="117475"/>
          </a:xfrm>
          <a:prstGeom prst="rect">
            <a:avLst/>
          </a:prstGeom>
        </p:spPr>
      </p:pic>
      <p:pic>
        <p:nvPicPr>
          <p:cNvPr id="39" name="Picture 38" descr="A screen shot of a graph&#10;&#10;AI-generated content may be incorrect.">
            <a:extLst>
              <a:ext uri="{FF2B5EF4-FFF2-40B4-BE49-F238E27FC236}">
                <a16:creationId xmlns:a16="http://schemas.microsoft.com/office/drawing/2014/main" id="{69DD487A-6ABB-0395-E892-B1D647A91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4307420" y="1453555"/>
            <a:ext cx="126999" cy="133587"/>
          </a:xfrm>
          <a:prstGeom prst="rect">
            <a:avLst/>
          </a:prstGeom>
        </p:spPr>
      </p:pic>
      <p:pic>
        <p:nvPicPr>
          <p:cNvPr id="40" name="Picture 39" descr="A screen shot of a graph&#10;&#10;AI-generated content may be incorrect.">
            <a:extLst>
              <a:ext uri="{FF2B5EF4-FFF2-40B4-BE49-F238E27FC236}">
                <a16:creationId xmlns:a16="http://schemas.microsoft.com/office/drawing/2014/main" id="{01C6488E-2991-A977-641F-74605A138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4470802" y="1458435"/>
            <a:ext cx="100012" cy="117475"/>
          </a:xfrm>
          <a:prstGeom prst="rect">
            <a:avLst/>
          </a:prstGeom>
        </p:spPr>
      </p:pic>
      <p:pic>
        <p:nvPicPr>
          <p:cNvPr id="42" name="Picture 41" descr="A screen shot of a graph&#10;&#10;AI-generated content may be incorrect.">
            <a:extLst>
              <a:ext uri="{FF2B5EF4-FFF2-40B4-BE49-F238E27FC236}">
                <a16:creationId xmlns:a16="http://schemas.microsoft.com/office/drawing/2014/main" id="{426939EE-512F-6C21-AD30-B061FF93D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034373" y="1453673"/>
            <a:ext cx="100012" cy="117475"/>
          </a:xfrm>
          <a:prstGeom prst="rect">
            <a:avLst/>
          </a:prstGeom>
        </p:spPr>
      </p:pic>
      <p:pic>
        <p:nvPicPr>
          <p:cNvPr id="43" name="Picture 42" descr="A screen shot of a graph&#10;&#10;AI-generated content may be incorrect.">
            <a:extLst>
              <a:ext uri="{FF2B5EF4-FFF2-40B4-BE49-F238E27FC236}">
                <a16:creationId xmlns:a16="http://schemas.microsoft.com/office/drawing/2014/main" id="{1A423DCB-9C64-4A1E-4E32-E80145CC5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178974" y="1445610"/>
            <a:ext cx="126999" cy="133587"/>
          </a:xfrm>
          <a:prstGeom prst="rect">
            <a:avLst/>
          </a:prstGeom>
        </p:spPr>
      </p:pic>
      <p:pic>
        <p:nvPicPr>
          <p:cNvPr id="44" name="Picture 43" descr="A screen shot of a graph&#10;&#10;AI-generated content may be incorrect.">
            <a:extLst>
              <a:ext uri="{FF2B5EF4-FFF2-40B4-BE49-F238E27FC236}">
                <a16:creationId xmlns:a16="http://schemas.microsoft.com/office/drawing/2014/main" id="{2A706F22-412F-343A-5AB6-EC79127CE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356643" y="1453664"/>
            <a:ext cx="100012" cy="117475"/>
          </a:xfrm>
          <a:prstGeom prst="rect">
            <a:avLst/>
          </a:prstGeom>
        </p:spPr>
      </p:pic>
      <p:pic>
        <p:nvPicPr>
          <p:cNvPr id="45" name="Picture 44" descr="A screen shot of a graph&#10;&#10;AI-generated content may be incorrect.">
            <a:extLst>
              <a:ext uri="{FF2B5EF4-FFF2-40B4-BE49-F238E27FC236}">
                <a16:creationId xmlns:a16="http://schemas.microsoft.com/office/drawing/2014/main" id="{ED707428-9195-D2CF-513D-DA6CA3835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5515393" y="1453668"/>
            <a:ext cx="100012" cy="117475"/>
          </a:xfrm>
          <a:prstGeom prst="rect">
            <a:avLst/>
          </a:prstGeom>
        </p:spPr>
      </p:pic>
      <p:pic>
        <p:nvPicPr>
          <p:cNvPr id="46" name="Picture 45" descr="A screen shot of a graph&#10;&#10;AI-generated content may be incorrect.">
            <a:extLst>
              <a:ext uri="{FF2B5EF4-FFF2-40B4-BE49-F238E27FC236}">
                <a16:creationId xmlns:a16="http://schemas.microsoft.com/office/drawing/2014/main" id="{65D543E3-DEE1-19EA-6ACC-29050A9F1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5674014" y="1453663"/>
            <a:ext cx="100500" cy="117475"/>
          </a:xfrm>
          <a:prstGeom prst="rect">
            <a:avLst/>
          </a:prstGeom>
        </p:spPr>
      </p:pic>
      <p:pic>
        <p:nvPicPr>
          <p:cNvPr id="47" name="Picture 46" descr="A screen shot of a graph&#10;&#10;AI-generated content may be incorrect.">
            <a:extLst>
              <a:ext uri="{FF2B5EF4-FFF2-40B4-BE49-F238E27FC236}">
                <a16:creationId xmlns:a16="http://schemas.microsoft.com/office/drawing/2014/main" id="{4B884F7C-6000-BD8A-5D84-C7E92137D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5829590" y="1453655"/>
            <a:ext cx="100500" cy="117475"/>
          </a:xfrm>
          <a:prstGeom prst="rect">
            <a:avLst/>
          </a:prstGeom>
        </p:spPr>
      </p:pic>
      <p:pic>
        <p:nvPicPr>
          <p:cNvPr id="48" name="Picture 47" descr="A screen shot of a graph&#10;&#10;AI-generated content may be incorrect.">
            <a:extLst>
              <a:ext uri="{FF2B5EF4-FFF2-40B4-BE49-F238E27FC236}">
                <a16:creationId xmlns:a16="http://schemas.microsoft.com/office/drawing/2014/main" id="{DD0BD0FE-16BA-638F-1F86-9575C1580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5975907" y="1447188"/>
            <a:ext cx="126999" cy="133587"/>
          </a:xfrm>
          <a:prstGeom prst="rect">
            <a:avLst/>
          </a:prstGeom>
        </p:spPr>
      </p:pic>
      <p:pic>
        <p:nvPicPr>
          <p:cNvPr id="49" name="Picture 48" descr="A screen shot of a graph&#10;&#10;AI-generated content may be incorrect.">
            <a:extLst>
              <a:ext uri="{FF2B5EF4-FFF2-40B4-BE49-F238E27FC236}">
                <a16:creationId xmlns:a16="http://schemas.microsoft.com/office/drawing/2014/main" id="{0EAD8B45-7268-71B5-51DD-18E2D3813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6148819" y="1453658"/>
            <a:ext cx="100012" cy="117475"/>
          </a:xfrm>
          <a:prstGeom prst="rect">
            <a:avLst/>
          </a:prstGeom>
        </p:spPr>
      </p:pic>
      <p:pic>
        <p:nvPicPr>
          <p:cNvPr id="50" name="Picture 49" descr="A screen shot of a graph&#10;&#10;AI-generated content may be incorrect.">
            <a:extLst>
              <a:ext uri="{FF2B5EF4-FFF2-40B4-BE49-F238E27FC236}">
                <a16:creationId xmlns:a16="http://schemas.microsoft.com/office/drawing/2014/main" id="{C18701EA-DFAC-4F2B-8A62-55DABEBB7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293414" y="1447180"/>
            <a:ext cx="126999" cy="133587"/>
          </a:xfrm>
          <a:prstGeom prst="rect">
            <a:avLst/>
          </a:prstGeom>
        </p:spPr>
      </p:pic>
      <p:pic>
        <p:nvPicPr>
          <p:cNvPr id="51" name="Picture 50" descr="A screen shot of a graph&#10;&#10;AI-generated content may be incorrect.">
            <a:extLst>
              <a:ext uri="{FF2B5EF4-FFF2-40B4-BE49-F238E27FC236}">
                <a16:creationId xmlns:a16="http://schemas.microsoft.com/office/drawing/2014/main" id="{59345D14-2DB7-2166-3665-473321C97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467775" y="1455244"/>
            <a:ext cx="100500" cy="117475"/>
          </a:xfrm>
          <a:prstGeom prst="rect">
            <a:avLst/>
          </a:prstGeom>
        </p:spPr>
      </p:pic>
      <p:pic>
        <p:nvPicPr>
          <p:cNvPr id="52" name="Picture 51" descr="A screen shot of a graph&#10;&#10;AI-generated content may be incorrect.">
            <a:extLst>
              <a:ext uri="{FF2B5EF4-FFF2-40B4-BE49-F238E27FC236}">
                <a16:creationId xmlns:a16="http://schemas.microsoft.com/office/drawing/2014/main" id="{3AD955B1-E3E8-17A6-0648-A2A5B8652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623351" y="1455236"/>
            <a:ext cx="100500" cy="117475"/>
          </a:xfrm>
          <a:prstGeom prst="rect">
            <a:avLst/>
          </a:prstGeom>
        </p:spPr>
      </p:pic>
      <p:pic>
        <p:nvPicPr>
          <p:cNvPr id="53" name="Picture 52" descr="A screen shot of a graph&#10;&#10;AI-generated content may be incorrect.">
            <a:extLst>
              <a:ext uri="{FF2B5EF4-FFF2-40B4-BE49-F238E27FC236}">
                <a16:creationId xmlns:a16="http://schemas.microsoft.com/office/drawing/2014/main" id="{1712BFCB-F128-9DD0-877F-E15B85B92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6768077" y="1445592"/>
            <a:ext cx="126999" cy="133587"/>
          </a:xfrm>
          <a:prstGeom prst="rect">
            <a:avLst/>
          </a:prstGeom>
        </p:spPr>
      </p:pic>
      <p:pic>
        <p:nvPicPr>
          <p:cNvPr id="54" name="Picture 53" descr="A screen shot of a graph&#10;&#10;AI-generated content may be incorrect.">
            <a:extLst>
              <a:ext uri="{FF2B5EF4-FFF2-40B4-BE49-F238E27FC236}">
                <a16:creationId xmlns:a16="http://schemas.microsoft.com/office/drawing/2014/main" id="{B69851C5-C149-8F3D-DA59-42109541E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6945624" y="1455226"/>
            <a:ext cx="100500" cy="117475"/>
          </a:xfrm>
          <a:prstGeom prst="rect">
            <a:avLst/>
          </a:prstGeom>
        </p:spPr>
      </p:pic>
      <p:pic>
        <p:nvPicPr>
          <p:cNvPr id="55" name="Picture 54" descr="A screen shot of a graph&#10;&#10;AI-generated content may be incorrect.">
            <a:extLst>
              <a:ext uri="{FF2B5EF4-FFF2-40B4-BE49-F238E27FC236}">
                <a16:creationId xmlns:a16="http://schemas.microsoft.com/office/drawing/2014/main" id="{C32F47E2-AAB4-CCC0-398D-2F8C2BEA5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090350" y="1445582"/>
            <a:ext cx="126999" cy="133587"/>
          </a:xfrm>
          <a:prstGeom prst="rect">
            <a:avLst/>
          </a:prstGeom>
        </p:spPr>
      </p:pic>
      <p:pic>
        <p:nvPicPr>
          <p:cNvPr id="56" name="Picture 55" descr="A screen shot of a graph&#10;&#10;AI-generated content may be incorrect.">
            <a:extLst>
              <a:ext uri="{FF2B5EF4-FFF2-40B4-BE49-F238E27FC236}">
                <a16:creationId xmlns:a16="http://schemas.microsoft.com/office/drawing/2014/main" id="{9D92A564-9927-CCEC-F087-9EBF449A7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259327" y="1453655"/>
            <a:ext cx="100012" cy="117475"/>
          </a:xfrm>
          <a:prstGeom prst="rect">
            <a:avLst/>
          </a:prstGeom>
        </p:spPr>
      </p:pic>
      <p:pic>
        <p:nvPicPr>
          <p:cNvPr id="57" name="Picture 56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24145-DA7E-9FDC-0CB0-C641B4801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417948" y="1453650"/>
            <a:ext cx="100500" cy="117475"/>
          </a:xfrm>
          <a:prstGeom prst="rect">
            <a:avLst/>
          </a:prstGeom>
        </p:spPr>
      </p:pic>
      <p:pic>
        <p:nvPicPr>
          <p:cNvPr id="58" name="Picture 57" descr="A screen shot of a graph&#10;&#10;AI-generated content may be incorrect.">
            <a:extLst>
              <a:ext uri="{FF2B5EF4-FFF2-40B4-BE49-F238E27FC236}">
                <a16:creationId xmlns:a16="http://schemas.microsoft.com/office/drawing/2014/main" id="{1293B6EF-2597-6FF4-9F93-0CB983E58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7576672" y="1453039"/>
            <a:ext cx="100012" cy="117475"/>
          </a:xfrm>
          <a:prstGeom prst="rect">
            <a:avLst/>
          </a:prstGeom>
        </p:spPr>
      </p:pic>
      <p:pic>
        <p:nvPicPr>
          <p:cNvPr id="59" name="Picture 58" descr="A screen shot of a graph&#10;&#10;AI-generated content may be incorrect.">
            <a:extLst>
              <a:ext uri="{FF2B5EF4-FFF2-40B4-BE49-F238E27FC236}">
                <a16:creationId xmlns:a16="http://schemas.microsoft.com/office/drawing/2014/main" id="{0B0E2BA3-6D11-F980-DFC0-EA0BC5E50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7721267" y="1446561"/>
            <a:ext cx="126999" cy="133587"/>
          </a:xfrm>
          <a:prstGeom prst="rect">
            <a:avLst/>
          </a:prstGeom>
        </p:spPr>
      </p:pic>
      <p:pic>
        <p:nvPicPr>
          <p:cNvPr id="60" name="Picture 59" descr="A screen shot of a graph&#10;&#10;AI-generated content may be incorrect.">
            <a:extLst>
              <a:ext uri="{FF2B5EF4-FFF2-40B4-BE49-F238E27FC236}">
                <a16:creationId xmlns:a16="http://schemas.microsoft.com/office/drawing/2014/main" id="{DB5A28EF-F6CD-D002-630A-059F3524A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7895628" y="1454625"/>
            <a:ext cx="100500" cy="117475"/>
          </a:xfrm>
          <a:prstGeom prst="rect">
            <a:avLst/>
          </a:prstGeom>
        </p:spPr>
      </p:pic>
      <p:pic>
        <p:nvPicPr>
          <p:cNvPr id="61" name="Picture 60" descr="A screen shot of a graph&#10;&#10;AI-generated content may be incorrect.">
            <a:extLst>
              <a:ext uri="{FF2B5EF4-FFF2-40B4-BE49-F238E27FC236}">
                <a16:creationId xmlns:a16="http://schemas.microsoft.com/office/drawing/2014/main" id="{57C44AD8-1104-DAF7-686C-846220181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055329" y="1453039"/>
            <a:ext cx="100012" cy="117475"/>
          </a:xfrm>
          <a:prstGeom prst="rect">
            <a:avLst/>
          </a:prstGeom>
        </p:spPr>
      </p:pic>
      <p:pic>
        <p:nvPicPr>
          <p:cNvPr id="62" name="Picture 61" descr="A screen shot of a graph&#10;&#10;AI-generated content may be incorrect.">
            <a:extLst>
              <a:ext uri="{FF2B5EF4-FFF2-40B4-BE49-F238E27FC236}">
                <a16:creationId xmlns:a16="http://schemas.microsoft.com/office/drawing/2014/main" id="{C92EBD73-0021-1FBF-4FE9-9F1694242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199978" y="1446687"/>
            <a:ext cx="126999" cy="133587"/>
          </a:xfrm>
          <a:prstGeom prst="rect">
            <a:avLst/>
          </a:prstGeom>
        </p:spPr>
      </p:pic>
      <p:pic>
        <p:nvPicPr>
          <p:cNvPr id="63" name="Picture 62" descr="A screen shot of a graph&#10;&#10;AI-generated content may be incorrect.">
            <a:extLst>
              <a:ext uri="{FF2B5EF4-FFF2-40B4-BE49-F238E27FC236}">
                <a16:creationId xmlns:a16="http://schemas.microsoft.com/office/drawing/2014/main" id="{BA69BDFF-577E-C7DF-E8EA-BA4017B5B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357357" y="1445582"/>
            <a:ext cx="126999" cy="133587"/>
          </a:xfrm>
          <a:prstGeom prst="rect">
            <a:avLst/>
          </a:prstGeom>
        </p:spPr>
      </p:pic>
      <p:pic>
        <p:nvPicPr>
          <p:cNvPr id="64" name="Picture 63" descr="A screen shot of a graph&#10;&#10;AI-generated content may be incorrect.">
            <a:extLst>
              <a:ext uri="{FF2B5EF4-FFF2-40B4-BE49-F238E27FC236}">
                <a16:creationId xmlns:a16="http://schemas.microsoft.com/office/drawing/2014/main" id="{66DBF5B1-F489-0E2C-4B14-F1D727CA0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8530815" y="1453039"/>
            <a:ext cx="100012" cy="117475"/>
          </a:xfrm>
          <a:prstGeom prst="rect">
            <a:avLst/>
          </a:prstGeom>
        </p:spPr>
      </p:pic>
      <p:pic>
        <p:nvPicPr>
          <p:cNvPr id="65" name="Picture 64" descr="A screen shot of a graph&#10;&#10;AI-generated content may be incorrect.">
            <a:extLst>
              <a:ext uri="{FF2B5EF4-FFF2-40B4-BE49-F238E27FC236}">
                <a16:creationId xmlns:a16="http://schemas.microsoft.com/office/drawing/2014/main" id="{C0955BCD-8198-8619-CF5C-FAF3D87208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8689436" y="1453034"/>
            <a:ext cx="100500" cy="117475"/>
          </a:xfrm>
          <a:prstGeom prst="rect">
            <a:avLst/>
          </a:prstGeom>
        </p:spPr>
      </p:pic>
      <p:pic>
        <p:nvPicPr>
          <p:cNvPr id="66" name="Picture 65" descr="A screen shot of a graph&#10;&#10;AI-generated content may be incorrect.">
            <a:extLst>
              <a:ext uri="{FF2B5EF4-FFF2-40B4-BE49-F238E27FC236}">
                <a16:creationId xmlns:a16="http://schemas.microsoft.com/office/drawing/2014/main" id="{70D0A9FC-FFF8-E76C-C22E-2400CD843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82" t="36637" r="19483" b="60556"/>
          <a:stretch/>
        </p:blipFill>
        <p:spPr>
          <a:xfrm>
            <a:off x="8834024" y="1447086"/>
            <a:ext cx="126999" cy="133587"/>
          </a:xfrm>
          <a:prstGeom prst="rect">
            <a:avLst/>
          </a:prstGeom>
        </p:spPr>
      </p:pic>
      <p:pic>
        <p:nvPicPr>
          <p:cNvPr id="67" name="Picture 66" descr="A screen shot of a graph&#10;&#10;AI-generated content may be incorrect.">
            <a:extLst>
              <a:ext uri="{FF2B5EF4-FFF2-40B4-BE49-F238E27FC236}">
                <a16:creationId xmlns:a16="http://schemas.microsoft.com/office/drawing/2014/main" id="{62A2A25C-BB5D-9DB0-17BD-46CF4B5FD8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42405" r="19687" b="55126"/>
          <a:stretch/>
        </p:blipFill>
        <p:spPr>
          <a:xfrm>
            <a:off x="9008385" y="1455150"/>
            <a:ext cx="100500" cy="117475"/>
          </a:xfrm>
          <a:prstGeom prst="rect">
            <a:avLst/>
          </a:prstGeom>
        </p:spPr>
      </p:pic>
      <p:pic>
        <p:nvPicPr>
          <p:cNvPr id="68" name="Picture 67" descr="A screen shot of a graph&#10;&#10;AI-generated content may be incorrect.">
            <a:extLst>
              <a:ext uri="{FF2B5EF4-FFF2-40B4-BE49-F238E27FC236}">
                <a16:creationId xmlns:a16="http://schemas.microsoft.com/office/drawing/2014/main" id="{C000F9DC-AB29-9FF0-FBAB-0CEF9972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39539" r="19695" b="57993"/>
          <a:stretch/>
        </p:blipFill>
        <p:spPr>
          <a:xfrm>
            <a:off x="9168086" y="1453564"/>
            <a:ext cx="100012" cy="11747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4395248A-4867-71CC-CC9B-00B48805C096}"/>
              </a:ext>
            </a:extLst>
          </p:cNvPr>
          <p:cNvSpPr txBox="1"/>
          <p:nvPr/>
        </p:nvSpPr>
        <p:spPr>
          <a:xfrm rot="18517277">
            <a:off x="182213" y="156857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02CA47-4176-1FCC-7BF8-D12E443C5D18}"/>
              </a:ext>
            </a:extLst>
          </p:cNvPr>
          <p:cNvSpPr txBox="1"/>
          <p:nvPr/>
        </p:nvSpPr>
        <p:spPr>
          <a:xfrm rot="18517277">
            <a:off x="355164" y="1559415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5C2558-6E71-A9CC-9AC2-10DB67E65D32}"/>
              </a:ext>
            </a:extLst>
          </p:cNvPr>
          <p:cNvSpPr txBox="1"/>
          <p:nvPr/>
        </p:nvSpPr>
        <p:spPr>
          <a:xfrm rot="18517277">
            <a:off x="1178907" y="15279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3E3D1DB-E757-7173-8D97-33FB172FC1AC}"/>
              </a:ext>
            </a:extLst>
          </p:cNvPr>
          <p:cNvSpPr txBox="1"/>
          <p:nvPr/>
        </p:nvSpPr>
        <p:spPr>
          <a:xfrm rot="18517277">
            <a:off x="523966" y="15540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212039-9F28-27A0-6A76-50AC8D10B10F}"/>
              </a:ext>
            </a:extLst>
          </p:cNvPr>
          <p:cNvSpPr txBox="1"/>
          <p:nvPr/>
        </p:nvSpPr>
        <p:spPr>
          <a:xfrm rot="18517277">
            <a:off x="686922" y="153098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03E2AE-5872-48FD-FC4F-A7B1D0F2A922}"/>
              </a:ext>
            </a:extLst>
          </p:cNvPr>
          <p:cNvSpPr txBox="1"/>
          <p:nvPr/>
        </p:nvSpPr>
        <p:spPr>
          <a:xfrm rot="18517277">
            <a:off x="853716" y="153727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25BD415-F7CA-64E5-A51A-9CD091B09861}"/>
              </a:ext>
            </a:extLst>
          </p:cNvPr>
          <p:cNvSpPr txBox="1"/>
          <p:nvPr/>
        </p:nvSpPr>
        <p:spPr>
          <a:xfrm rot="18517277">
            <a:off x="1009952" y="153756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6DCABA5-CC7E-8E31-97E6-4824B16175ED}"/>
              </a:ext>
            </a:extLst>
          </p:cNvPr>
          <p:cNvSpPr txBox="1"/>
          <p:nvPr/>
        </p:nvSpPr>
        <p:spPr>
          <a:xfrm rot="18517277">
            <a:off x="1496634" y="152793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AA9518E-5B8B-5C3F-FF04-234366B0DDB3}"/>
              </a:ext>
            </a:extLst>
          </p:cNvPr>
          <p:cNvSpPr txBox="1"/>
          <p:nvPr/>
        </p:nvSpPr>
        <p:spPr>
          <a:xfrm rot="18517277">
            <a:off x="1311947" y="1527937"/>
            <a:ext cx="336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3B5908A-646F-76C9-9759-5CD8FF5F58BF}"/>
              </a:ext>
            </a:extLst>
          </p:cNvPr>
          <p:cNvSpPr txBox="1"/>
          <p:nvPr/>
        </p:nvSpPr>
        <p:spPr>
          <a:xfrm rot="18517277">
            <a:off x="1654968" y="1533046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5D3ED4-6899-840B-B244-2ED4EFF10D77}"/>
              </a:ext>
            </a:extLst>
          </p:cNvPr>
          <p:cNvSpPr txBox="1"/>
          <p:nvPr/>
        </p:nvSpPr>
        <p:spPr>
          <a:xfrm rot="18517277">
            <a:off x="1797758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2C11EB-2A5A-68B3-CEEA-B64A19E1A3A2}"/>
              </a:ext>
            </a:extLst>
          </p:cNvPr>
          <p:cNvSpPr txBox="1"/>
          <p:nvPr/>
        </p:nvSpPr>
        <p:spPr>
          <a:xfrm rot="18517277">
            <a:off x="1950158" y="1527937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AFC38A-8B10-84A3-C0E6-5D3C13F77362}"/>
              </a:ext>
            </a:extLst>
          </p:cNvPr>
          <p:cNvSpPr txBox="1"/>
          <p:nvPr/>
        </p:nvSpPr>
        <p:spPr>
          <a:xfrm rot="18517277">
            <a:off x="2111375" y="1532169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AF0DA0-644B-1BB6-0D10-F7AED31148B5}"/>
              </a:ext>
            </a:extLst>
          </p:cNvPr>
          <p:cNvSpPr txBox="1"/>
          <p:nvPr/>
        </p:nvSpPr>
        <p:spPr>
          <a:xfrm rot="18517277">
            <a:off x="2263775" y="1532172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2511D2C-8066-B677-ACAC-1147763E5678}"/>
              </a:ext>
            </a:extLst>
          </p:cNvPr>
          <p:cNvSpPr txBox="1"/>
          <p:nvPr/>
        </p:nvSpPr>
        <p:spPr>
          <a:xfrm rot="18517277">
            <a:off x="2416174" y="1532168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FBEA81-7776-023E-0BC4-E933B6BE6DA1}"/>
              </a:ext>
            </a:extLst>
          </p:cNvPr>
          <p:cNvSpPr txBox="1"/>
          <p:nvPr/>
        </p:nvSpPr>
        <p:spPr>
          <a:xfrm rot="18517277">
            <a:off x="2588837" y="154063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5C9C86E-3819-A92B-B27A-74E9DC8A8F89}"/>
              </a:ext>
            </a:extLst>
          </p:cNvPr>
          <p:cNvSpPr txBox="1"/>
          <p:nvPr/>
        </p:nvSpPr>
        <p:spPr>
          <a:xfrm rot="18517277">
            <a:off x="2749703" y="1544871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540063-8E14-7338-36F2-B524EFDB887A}"/>
              </a:ext>
            </a:extLst>
          </p:cNvPr>
          <p:cNvSpPr txBox="1"/>
          <p:nvPr/>
        </p:nvSpPr>
        <p:spPr>
          <a:xfrm rot="18517277">
            <a:off x="2923268" y="153216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F49E991-261C-E5ED-E546-259FB1F60B35}"/>
              </a:ext>
            </a:extLst>
          </p:cNvPr>
          <p:cNvSpPr txBox="1"/>
          <p:nvPr/>
        </p:nvSpPr>
        <p:spPr>
          <a:xfrm rot="18517277">
            <a:off x="3039375" y="154063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68A2DAB-7DA3-00C6-8451-F3F4D8983620}"/>
              </a:ext>
            </a:extLst>
          </p:cNvPr>
          <p:cNvSpPr txBox="1"/>
          <p:nvPr/>
        </p:nvSpPr>
        <p:spPr>
          <a:xfrm rot="18517277">
            <a:off x="3187542" y="15533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30FB76-87E1-26FE-4F79-11784B9320D6}"/>
              </a:ext>
            </a:extLst>
          </p:cNvPr>
          <p:cNvSpPr txBox="1"/>
          <p:nvPr/>
        </p:nvSpPr>
        <p:spPr>
          <a:xfrm rot="18517277">
            <a:off x="3352638" y="1553339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FC895B-5273-DC9D-A043-7BDE2B582B96}"/>
              </a:ext>
            </a:extLst>
          </p:cNvPr>
          <p:cNvSpPr txBox="1"/>
          <p:nvPr/>
        </p:nvSpPr>
        <p:spPr>
          <a:xfrm rot="18517277">
            <a:off x="3517738" y="155757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116C82-7540-1EFF-E1E1-13C9E224894A}"/>
              </a:ext>
            </a:extLst>
          </p:cNvPr>
          <p:cNvSpPr txBox="1"/>
          <p:nvPr/>
        </p:nvSpPr>
        <p:spPr>
          <a:xfrm rot="18517277">
            <a:off x="3674371" y="154910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A40928B-44BD-E808-D28D-B4F4937AFDD0}"/>
              </a:ext>
            </a:extLst>
          </p:cNvPr>
          <p:cNvSpPr txBox="1"/>
          <p:nvPr/>
        </p:nvSpPr>
        <p:spPr>
          <a:xfrm rot="18517277">
            <a:off x="3847939" y="1553342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CF16398-38DC-572A-B7C8-B8438A2A6FA9}"/>
              </a:ext>
            </a:extLst>
          </p:cNvPr>
          <p:cNvSpPr txBox="1"/>
          <p:nvPr/>
        </p:nvSpPr>
        <p:spPr>
          <a:xfrm rot="18517277">
            <a:off x="4028166" y="153640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96E9446-81F0-05E9-818E-5580474C17AF}"/>
              </a:ext>
            </a:extLst>
          </p:cNvPr>
          <p:cNvSpPr txBox="1"/>
          <p:nvPr/>
        </p:nvSpPr>
        <p:spPr>
          <a:xfrm rot="18517277">
            <a:off x="4180566" y="1540638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1BD088F-35F6-96E4-826C-1EA4D6C85481}"/>
              </a:ext>
            </a:extLst>
          </p:cNvPr>
          <p:cNvSpPr txBox="1"/>
          <p:nvPr/>
        </p:nvSpPr>
        <p:spPr>
          <a:xfrm rot="18517277">
            <a:off x="4332966" y="154910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590B7D-7164-4EC6-06FA-FD637DCE975A}"/>
              </a:ext>
            </a:extLst>
          </p:cNvPr>
          <p:cNvSpPr txBox="1"/>
          <p:nvPr/>
        </p:nvSpPr>
        <p:spPr>
          <a:xfrm rot="18517277">
            <a:off x="4891684" y="152793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C8C10C4-4CBF-D819-3817-B6C34207BD76}"/>
              </a:ext>
            </a:extLst>
          </p:cNvPr>
          <p:cNvSpPr txBox="1"/>
          <p:nvPr/>
        </p:nvSpPr>
        <p:spPr>
          <a:xfrm rot="18517277">
            <a:off x="5049298" y="1554077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7890070-9B92-FB1E-A760-62FF9969D3EF}"/>
              </a:ext>
            </a:extLst>
          </p:cNvPr>
          <p:cNvSpPr txBox="1"/>
          <p:nvPr/>
        </p:nvSpPr>
        <p:spPr>
          <a:xfrm rot="18517277">
            <a:off x="5218100" y="1548739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A3DA53-0B11-919D-69F2-272029639CD0}"/>
              </a:ext>
            </a:extLst>
          </p:cNvPr>
          <p:cNvSpPr txBox="1"/>
          <p:nvPr/>
        </p:nvSpPr>
        <p:spPr>
          <a:xfrm rot="18517277">
            <a:off x="5371025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229A4F-E8AC-63AF-7CCC-E4465D2A61DA}"/>
              </a:ext>
            </a:extLst>
          </p:cNvPr>
          <p:cNvSpPr txBox="1"/>
          <p:nvPr/>
        </p:nvSpPr>
        <p:spPr>
          <a:xfrm rot="18517277">
            <a:off x="5540356" y="1527936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B64C9D6-348B-48A3-9E5E-737598CAD830}"/>
              </a:ext>
            </a:extLst>
          </p:cNvPr>
          <p:cNvSpPr txBox="1"/>
          <p:nvPr/>
        </p:nvSpPr>
        <p:spPr>
          <a:xfrm rot="18517277">
            <a:off x="5680435" y="1550586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732897-478D-FBF5-CB3D-C20512B146EC}"/>
              </a:ext>
            </a:extLst>
          </p:cNvPr>
          <p:cNvSpPr txBox="1"/>
          <p:nvPr/>
        </p:nvSpPr>
        <p:spPr>
          <a:xfrm rot="18517277">
            <a:off x="5835692" y="1554076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7EAB074-DFA4-7E01-9F80-8F2238C00404}"/>
              </a:ext>
            </a:extLst>
          </p:cNvPr>
          <p:cNvSpPr txBox="1"/>
          <p:nvPr/>
        </p:nvSpPr>
        <p:spPr>
          <a:xfrm rot="18517277">
            <a:off x="6017553" y="153904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320DC3-F7B4-4B3C-EA7F-44FF2752C815}"/>
              </a:ext>
            </a:extLst>
          </p:cNvPr>
          <p:cNvSpPr txBox="1"/>
          <p:nvPr/>
        </p:nvSpPr>
        <p:spPr>
          <a:xfrm rot="18517277">
            <a:off x="6178419" y="154328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9E37F3-0E03-3A6E-C89B-F88DBCB79B24}"/>
              </a:ext>
            </a:extLst>
          </p:cNvPr>
          <p:cNvSpPr txBox="1"/>
          <p:nvPr/>
        </p:nvSpPr>
        <p:spPr>
          <a:xfrm rot="18517277">
            <a:off x="6314131" y="1553663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7DE00E-4A2E-57AF-AD40-4D0779C51FD1}"/>
              </a:ext>
            </a:extLst>
          </p:cNvPr>
          <p:cNvSpPr txBox="1"/>
          <p:nvPr/>
        </p:nvSpPr>
        <p:spPr>
          <a:xfrm rot="18517277">
            <a:off x="6500148" y="155175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019A676-EDA6-E384-14D8-957F740D1EE6}"/>
              </a:ext>
            </a:extLst>
          </p:cNvPr>
          <p:cNvSpPr txBox="1"/>
          <p:nvPr/>
        </p:nvSpPr>
        <p:spPr>
          <a:xfrm rot="18517277">
            <a:off x="6641018" y="153217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82AFC4-6ED7-E319-FC8D-4604E254CAF3}"/>
              </a:ext>
            </a:extLst>
          </p:cNvPr>
          <p:cNvSpPr txBox="1"/>
          <p:nvPr/>
        </p:nvSpPr>
        <p:spPr>
          <a:xfrm rot="18517277">
            <a:off x="6819892" y="154507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CD81AE9-5EFD-7CD2-B55B-B5A3C05D6D83}"/>
              </a:ext>
            </a:extLst>
          </p:cNvPr>
          <p:cNvSpPr txBox="1"/>
          <p:nvPr/>
        </p:nvSpPr>
        <p:spPr>
          <a:xfrm rot="18517277">
            <a:off x="6978226" y="1550184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3FBA881-526F-A05D-2B11-C3C88A703A8F}"/>
              </a:ext>
            </a:extLst>
          </p:cNvPr>
          <p:cNvSpPr txBox="1"/>
          <p:nvPr/>
        </p:nvSpPr>
        <p:spPr>
          <a:xfrm rot="18517277">
            <a:off x="7134859" y="1550185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67DFF52-A9AC-B854-DA7A-0C130B581F6C}"/>
              </a:ext>
            </a:extLst>
          </p:cNvPr>
          <p:cNvSpPr txBox="1"/>
          <p:nvPr/>
        </p:nvSpPr>
        <p:spPr>
          <a:xfrm rot="18517277">
            <a:off x="7284796" y="1546098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F09B9AD-0772-D36B-46AF-2802A321AD4F}"/>
              </a:ext>
            </a:extLst>
          </p:cNvPr>
          <p:cNvSpPr txBox="1"/>
          <p:nvPr/>
        </p:nvSpPr>
        <p:spPr>
          <a:xfrm rot="18517277">
            <a:off x="7451590" y="1552390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158F46F-7595-3F78-0EBB-9F305712C757}"/>
              </a:ext>
            </a:extLst>
          </p:cNvPr>
          <p:cNvSpPr txBox="1"/>
          <p:nvPr/>
        </p:nvSpPr>
        <p:spPr>
          <a:xfrm rot="18517277">
            <a:off x="7607826" y="155267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cv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3E41B04-6E8E-11FD-FA1D-0ADE7357A240}"/>
              </a:ext>
            </a:extLst>
          </p:cNvPr>
          <p:cNvSpPr txBox="1"/>
          <p:nvPr/>
        </p:nvSpPr>
        <p:spPr>
          <a:xfrm rot="18517277">
            <a:off x="7746703" y="1558595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E6EBBBF-CBBC-FA19-8D8E-15E31E4573A1}"/>
              </a:ext>
            </a:extLst>
          </p:cNvPr>
          <p:cNvSpPr txBox="1"/>
          <p:nvPr/>
        </p:nvSpPr>
        <p:spPr>
          <a:xfrm rot="18517277">
            <a:off x="7894870" y="157129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2CEA6E-C738-0363-B96C-9377554B7F47}"/>
              </a:ext>
            </a:extLst>
          </p:cNvPr>
          <p:cNvSpPr txBox="1"/>
          <p:nvPr/>
        </p:nvSpPr>
        <p:spPr>
          <a:xfrm rot="18517277">
            <a:off x="8059966" y="1571297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rec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0C18D82-F46E-1B21-CD42-2189B3A094AA}"/>
              </a:ext>
            </a:extLst>
          </p:cNvPr>
          <p:cNvSpPr txBox="1"/>
          <p:nvPr/>
        </p:nvSpPr>
        <p:spPr>
          <a:xfrm rot="18517277">
            <a:off x="8266960" y="1553903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9DC82A-60A4-0DD5-4BB3-0CFA85E4484B}"/>
              </a:ext>
            </a:extLst>
          </p:cNvPr>
          <p:cNvSpPr txBox="1"/>
          <p:nvPr/>
        </p:nvSpPr>
        <p:spPr>
          <a:xfrm rot="18517277">
            <a:off x="8419360" y="1558137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8BCD81-F943-45FE-98D8-3F3FF2A24DF4}"/>
              </a:ext>
            </a:extLst>
          </p:cNvPr>
          <p:cNvSpPr txBox="1"/>
          <p:nvPr/>
        </p:nvSpPr>
        <p:spPr>
          <a:xfrm rot="18517277">
            <a:off x="8571760" y="1566606"/>
            <a:ext cx="2808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B32CEE-D6F7-3DCD-A33A-CD4500E529E4}"/>
              </a:ext>
            </a:extLst>
          </p:cNvPr>
          <p:cNvSpPr txBox="1"/>
          <p:nvPr/>
        </p:nvSpPr>
        <p:spPr>
          <a:xfrm rot="18517277">
            <a:off x="8680924" y="158399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1EC90E4-40F4-336E-712C-505C793CEE93}"/>
              </a:ext>
            </a:extLst>
          </p:cNvPr>
          <p:cNvSpPr txBox="1"/>
          <p:nvPr/>
        </p:nvSpPr>
        <p:spPr>
          <a:xfrm rot="18517277">
            <a:off x="8837557" y="157552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FD06A4-C565-A9A6-2807-D7EDD85103BF}"/>
              </a:ext>
            </a:extLst>
          </p:cNvPr>
          <p:cNvSpPr txBox="1"/>
          <p:nvPr/>
        </p:nvSpPr>
        <p:spPr>
          <a:xfrm rot="18517277">
            <a:off x="9011125" y="1579761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BC5571D1-128A-D0AE-82D9-38FB31934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38244" r="73539" b="59886"/>
          <a:stretch/>
        </p:blipFill>
        <p:spPr>
          <a:xfrm>
            <a:off x="7342228" y="4514589"/>
            <a:ext cx="111660" cy="857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FF3A0-5797-F210-D3C1-A5932497D59B}"/>
              </a:ext>
            </a:extLst>
          </p:cNvPr>
          <p:cNvSpPr txBox="1"/>
          <p:nvPr/>
        </p:nvSpPr>
        <p:spPr>
          <a:xfrm>
            <a:off x="7286185" y="4459028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DA9972-7E55-5724-23AC-8C92C1EF0C47}"/>
              </a:ext>
            </a:extLst>
          </p:cNvPr>
          <p:cNvSpPr/>
          <p:nvPr/>
        </p:nvSpPr>
        <p:spPr>
          <a:xfrm>
            <a:off x="7576672" y="4895589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DE7D7-104E-D2DB-7434-261E3A5E7245}"/>
              </a:ext>
            </a:extLst>
          </p:cNvPr>
          <p:cNvSpPr txBox="1"/>
          <p:nvPr/>
        </p:nvSpPr>
        <p:spPr>
          <a:xfrm>
            <a:off x="7501237" y="4830499"/>
            <a:ext cx="303314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rk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0EA058A-8C87-382C-B93F-355E64C303A0}"/>
              </a:ext>
            </a:extLst>
          </p:cNvPr>
          <p:cNvGrpSpPr/>
          <p:nvPr/>
        </p:nvGrpSpPr>
        <p:grpSpPr>
          <a:xfrm>
            <a:off x="8144176" y="4640000"/>
            <a:ext cx="303314" cy="207749"/>
            <a:chOff x="8583913" y="5351461"/>
            <a:chExt cx="303314" cy="2077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331F33-D320-267F-249A-89C36759E1C1}"/>
                </a:ext>
              </a:extLst>
            </p:cNvPr>
            <p:cNvSpPr/>
            <p:nvPr/>
          </p:nvSpPr>
          <p:spPr>
            <a:xfrm>
              <a:off x="8660906" y="5411788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5F9319B-7F3F-A9BA-A03A-6ADDB24EA98A}"/>
                </a:ext>
              </a:extLst>
            </p:cNvPr>
            <p:cNvSpPr txBox="1"/>
            <p:nvPr/>
          </p:nvSpPr>
          <p:spPr>
            <a:xfrm>
              <a:off x="8583913" y="5351461"/>
              <a:ext cx="303314" cy="207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rk</a:t>
              </a:r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A47E58-650D-30F7-660E-063DD3827BB7}"/>
              </a:ext>
            </a:extLst>
          </p:cNvPr>
          <p:cNvSpPr/>
          <p:nvPr/>
        </p:nvSpPr>
        <p:spPr>
          <a:xfrm>
            <a:off x="6360216" y="2608634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851C30A-4C42-9C2C-724B-1269DE63917B}"/>
              </a:ext>
            </a:extLst>
          </p:cNvPr>
          <p:cNvSpPr/>
          <p:nvPr/>
        </p:nvSpPr>
        <p:spPr>
          <a:xfrm>
            <a:off x="7161787" y="2751909"/>
            <a:ext cx="84604" cy="8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11E5648-BE14-83F3-073B-86E16C2F04BD}"/>
              </a:ext>
            </a:extLst>
          </p:cNvPr>
          <p:cNvSpPr txBox="1"/>
          <p:nvPr/>
        </p:nvSpPr>
        <p:spPr>
          <a:xfrm>
            <a:off x="7114634" y="2682059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0CC02E3A-2D12-A7C6-C60E-7EED942E1DC1}"/>
              </a:ext>
            </a:extLst>
          </p:cNvPr>
          <p:cNvSpPr txBox="1"/>
          <p:nvPr/>
        </p:nvSpPr>
        <p:spPr>
          <a:xfrm>
            <a:off x="6259092" y="2551480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E87CE48-70BA-7FB4-8760-F15064C68EA6}"/>
              </a:ext>
            </a:extLst>
          </p:cNvPr>
          <p:cNvGrpSpPr/>
          <p:nvPr/>
        </p:nvGrpSpPr>
        <p:grpSpPr>
          <a:xfrm>
            <a:off x="6932768" y="1995861"/>
            <a:ext cx="303314" cy="200055"/>
            <a:chOff x="7372505" y="2707322"/>
            <a:chExt cx="303314" cy="200055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8D8374C3-C2D5-8183-28D5-D93215CD407B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45BCB90-95A0-F962-D855-02474CF29505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2337D61-A16E-D097-DD9E-A4C1CC9DFFA5}"/>
              </a:ext>
            </a:extLst>
          </p:cNvPr>
          <p:cNvGrpSpPr/>
          <p:nvPr/>
        </p:nvGrpSpPr>
        <p:grpSpPr>
          <a:xfrm>
            <a:off x="1197426" y="4934190"/>
            <a:ext cx="303314" cy="200055"/>
            <a:chOff x="7372505" y="2707322"/>
            <a:chExt cx="303314" cy="200055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FBA608C9-4622-FF7F-DEFA-1CD74E2B4BF8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9CC2F57-110E-3628-D612-F00241533B6A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389167-834E-04EF-BCEF-5F4110AECE33}"/>
              </a:ext>
            </a:extLst>
          </p:cNvPr>
          <p:cNvGrpSpPr/>
          <p:nvPr/>
        </p:nvGrpSpPr>
        <p:grpSpPr>
          <a:xfrm>
            <a:off x="1832326" y="4971016"/>
            <a:ext cx="303314" cy="200055"/>
            <a:chOff x="7372505" y="2707322"/>
            <a:chExt cx="303314" cy="200055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A74C8FEC-29F1-472F-4DA8-0AEBF3A08C39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91F5702-27EC-60F2-CCD8-37F31DE520EE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C79C345-2D15-5E82-3CEB-6AB18DA7598D}"/>
              </a:ext>
            </a:extLst>
          </p:cNvPr>
          <p:cNvSpPr/>
          <p:nvPr/>
        </p:nvSpPr>
        <p:spPr>
          <a:xfrm>
            <a:off x="1730275" y="5179054"/>
            <a:ext cx="84604" cy="657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FDB357D-69AA-1BCB-22DD-4C9CD1F838B8}"/>
              </a:ext>
            </a:extLst>
          </p:cNvPr>
          <p:cNvSpPr txBox="1"/>
          <p:nvPr/>
        </p:nvSpPr>
        <p:spPr>
          <a:xfrm>
            <a:off x="1627487" y="5105638"/>
            <a:ext cx="30331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EA05401-6F6C-5AAC-5B9A-C04A9DCD03AF}"/>
              </a:ext>
            </a:extLst>
          </p:cNvPr>
          <p:cNvGrpSpPr/>
          <p:nvPr/>
        </p:nvGrpSpPr>
        <p:grpSpPr>
          <a:xfrm>
            <a:off x="1548578" y="2812016"/>
            <a:ext cx="303314" cy="200055"/>
            <a:chOff x="7372505" y="2707322"/>
            <a:chExt cx="303314" cy="200055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F824C7C-2791-41E9-03AA-05AB8184FE3E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1267662E-9B45-8586-966E-09AFAFBF6073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2A858F-8DC3-CF2C-123C-2896CF070FD5}"/>
              </a:ext>
            </a:extLst>
          </p:cNvPr>
          <p:cNvGrpSpPr/>
          <p:nvPr/>
        </p:nvGrpSpPr>
        <p:grpSpPr>
          <a:xfrm>
            <a:off x="1888063" y="2831066"/>
            <a:ext cx="303314" cy="200055"/>
            <a:chOff x="7372505" y="2707322"/>
            <a:chExt cx="303314" cy="200055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A051F948-94E7-EB87-7BD9-C8CCED4109F3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D47504E6-10BA-2370-2656-59FA382A12A1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0CDED41-28E0-A911-87B5-402E56E8A2EA}"/>
              </a:ext>
            </a:extLst>
          </p:cNvPr>
          <p:cNvGrpSpPr/>
          <p:nvPr/>
        </p:nvGrpSpPr>
        <p:grpSpPr>
          <a:xfrm>
            <a:off x="2037164" y="2856466"/>
            <a:ext cx="303314" cy="200055"/>
            <a:chOff x="7372505" y="2707322"/>
            <a:chExt cx="303314" cy="200055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CB42756-CAD6-4B2E-4FDD-5F70526CF9FD}"/>
                </a:ext>
              </a:extLst>
            </p:cNvPr>
            <p:cNvSpPr/>
            <p:nvPr/>
          </p:nvSpPr>
          <p:spPr>
            <a:xfrm>
              <a:off x="7465803" y="2777570"/>
              <a:ext cx="84604" cy="85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4640D69A-4CC3-D81D-8C47-A0E73EDD72A0}"/>
                </a:ext>
              </a:extLst>
            </p:cNvPr>
            <p:cNvSpPr txBox="1"/>
            <p:nvPr/>
          </p:nvSpPr>
          <p:spPr>
            <a:xfrm>
              <a:off x="7372505" y="2707322"/>
              <a:ext cx="303314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  <a:r>
                <a:rPr lang="en-US" sz="1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700" dirty="0">
                  <a:solidFill>
                    <a:srgbClr val="5252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</a:p>
          </p:txBody>
        </p: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F6DC2A7-BE2C-3DE5-C99E-38202455114B}"/>
              </a:ext>
            </a:extLst>
          </p:cNvPr>
          <p:cNvSpPr/>
          <p:nvPr/>
        </p:nvSpPr>
        <p:spPr>
          <a:xfrm>
            <a:off x="9895946" y="3896522"/>
            <a:ext cx="563034" cy="3767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87F60A5-036E-EA08-76CF-A9C4D325E485}"/>
              </a:ext>
            </a:extLst>
          </p:cNvPr>
          <p:cNvSpPr txBox="1"/>
          <p:nvPr/>
        </p:nvSpPr>
        <p:spPr>
          <a:xfrm>
            <a:off x="9817285" y="3846621"/>
            <a:ext cx="5838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aegypti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764A2FC-7AB0-6B39-EC8F-5E8D48980EE6}"/>
              </a:ext>
            </a:extLst>
          </p:cNvPr>
          <p:cNvSpPr txBox="1"/>
          <p:nvPr/>
        </p:nvSpPr>
        <p:spPr>
          <a:xfrm>
            <a:off x="9810941" y="3977856"/>
            <a:ext cx="58862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griseus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0F310F3-56AE-AB99-F308-8211B594A517}"/>
              </a:ext>
            </a:extLst>
          </p:cNvPr>
          <p:cNvSpPr txBox="1"/>
          <p:nvPr/>
        </p:nvSpPr>
        <p:spPr>
          <a:xfrm>
            <a:off x="9817292" y="4109090"/>
            <a:ext cx="7008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i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siliculosus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3CC0BAC-B2B5-DC7B-D802-C729BD7F4D1D}"/>
              </a:ext>
            </a:extLst>
          </p:cNvPr>
          <p:cNvSpPr/>
          <p:nvPr/>
        </p:nvSpPr>
        <p:spPr>
          <a:xfrm>
            <a:off x="9856250" y="2701658"/>
            <a:ext cx="346619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F6BACCB-E516-C216-463D-65A9A66DE11F}"/>
              </a:ext>
            </a:extLst>
          </p:cNvPr>
          <p:cNvSpPr txBox="1"/>
          <p:nvPr/>
        </p:nvSpPr>
        <p:spPr>
          <a:xfrm>
            <a:off x="9829985" y="2672930"/>
            <a:ext cx="5677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2FC86F7-CED4-EA23-BAB1-E2448FE9767D}"/>
              </a:ext>
            </a:extLst>
          </p:cNvPr>
          <p:cNvSpPr/>
          <p:nvPr/>
        </p:nvSpPr>
        <p:spPr>
          <a:xfrm>
            <a:off x="9891719" y="2854058"/>
            <a:ext cx="7778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E3ABE63-39D7-29A4-A347-AB6AFD4FD029}"/>
              </a:ext>
            </a:extLst>
          </p:cNvPr>
          <p:cNvSpPr txBox="1"/>
          <p:nvPr/>
        </p:nvSpPr>
        <p:spPr>
          <a:xfrm>
            <a:off x="9829991" y="2789340"/>
            <a:ext cx="93006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metacyc-keg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metacyc-reference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metacyc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kegg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modelseed</a:t>
            </a:r>
          </a:p>
          <a:p>
            <a:pPr>
              <a:spcAft>
                <a:spcPts val="160"/>
              </a:spcAft>
            </a:pPr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7867411-2EC7-9570-6A9D-36616E36E06A}"/>
              </a:ext>
            </a:extLst>
          </p:cNvPr>
          <p:cNvSpPr/>
          <p:nvPr/>
        </p:nvSpPr>
        <p:spPr>
          <a:xfrm>
            <a:off x="9888538" y="3758939"/>
            <a:ext cx="42545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9386EBC-9D26-2CBF-BEF6-8DDCD47E9042}"/>
              </a:ext>
            </a:extLst>
          </p:cNvPr>
          <p:cNvSpPr txBox="1"/>
          <p:nvPr/>
        </p:nvSpPr>
        <p:spPr>
          <a:xfrm>
            <a:off x="9820460" y="3724511"/>
            <a:ext cx="5741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88761" y="6426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4756710" y="64268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0CEF6F9-CEB8-8CA1-E0DD-DBDC4C992DA0}"/>
              </a:ext>
            </a:extLst>
          </p:cNvPr>
          <p:cNvSpPr/>
          <p:nvPr/>
        </p:nvSpPr>
        <p:spPr>
          <a:xfrm>
            <a:off x="9972146" y="2573600"/>
            <a:ext cx="381000" cy="114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D177EB2-5F04-F52C-B945-ADBC1ED789FB}"/>
              </a:ext>
            </a:extLst>
          </p:cNvPr>
          <p:cNvSpPr txBox="1"/>
          <p:nvPr/>
        </p:nvSpPr>
        <p:spPr>
          <a:xfrm>
            <a:off x="9873283" y="2522640"/>
            <a:ext cx="5501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1811</TotalTime>
  <Words>108</Words>
  <Application>Microsoft Macintosh PowerPoint</Application>
  <PresentationFormat>Custom</PresentationFormat>
  <Paragraphs>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6</cp:revision>
  <dcterms:created xsi:type="dcterms:W3CDTF">2025-04-08T21:07:23Z</dcterms:created>
  <dcterms:modified xsi:type="dcterms:W3CDTF">2025-06-05T17:36:29Z</dcterms:modified>
</cp:coreProperties>
</file>