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</p:sldIdLst>
  <p:sldSz cx="1187926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525252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1"/>
    <p:restoredTop sz="94660"/>
  </p:normalViewPr>
  <p:slideViewPr>
    <p:cSldViewPr snapToGrid="0">
      <p:cViewPr>
        <p:scale>
          <a:sx n="66" d="100"/>
          <a:sy n="66" d="100"/>
        </p:scale>
        <p:origin x="70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883861"/>
            <a:ext cx="8909447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2836605"/>
            <a:ext cx="8909447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9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8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287536"/>
            <a:ext cx="2561466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287536"/>
            <a:ext cx="7535907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0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8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1346419"/>
            <a:ext cx="10245864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3614203"/>
            <a:ext cx="10245864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82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8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1437680"/>
            <a:ext cx="5048687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437680"/>
            <a:ext cx="5048687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287536"/>
            <a:ext cx="10245864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323916"/>
            <a:ext cx="502548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1972747"/>
            <a:ext cx="5025485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323916"/>
            <a:ext cx="5050234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1972747"/>
            <a:ext cx="5050234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7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7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60045"/>
            <a:ext cx="3831371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777597"/>
            <a:ext cx="6013877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620202"/>
            <a:ext cx="3831371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7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60045"/>
            <a:ext cx="3831371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777597"/>
            <a:ext cx="6013877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620202"/>
            <a:ext cx="3831371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287536"/>
            <a:ext cx="10245864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1437680"/>
            <a:ext cx="10245864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5005626"/>
            <a:ext cx="267283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6D9124-AB36-4B7F-A4E2-3FFA9B99052F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5005626"/>
            <a:ext cx="400925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5005626"/>
            <a:ext cx="267283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5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93A30-7FA2-CB8D-6EC0-E9D1AF613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hart with different colored dots&#10;&#10;AI-generated content may be incorrect.">
            <a:extLst>
              <a:ext uri="{FF2B5EF4-FFF2-40B4-BE49-F238E27FC236}">
                <a16:creationId xmlns:a16="http://schemas.microsoft.com/office/drawing/2014/main" id="{BC2E01DF-EEB5-ADF6-830E-FCA9F2636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57"/>
          <a:stretch>
            <a:fillRect/>
          </a:stretch>
        </p:blipFill>
        <p:spPr>
          <a:xfrm>
            <a:off x="193778" y="150783"/>
            <a:ext cx="4472636" cy="5235475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9C13846D-EE02-E500-0245-7F7F569E6DA1}"/>
              </a:ext>
            </a:extLst>
          </p:cNvPr>
          <p:cNvSpPr txBox="1"/>
          <p:nvPr/>
        </p:nvSpPr>
        <p:spPr>
          <a:xfrm>
            <a:off x="50535" y="64270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pic>
        <p:nvPicPr>
          <p:cNvPr id="5" name="Picture 4" descr="A screen shot of a graph&#10;&#10;AI-generated content may be incorrect.">
            <a:extLst>
              <a:ext uri="{FF2B5EF4-FFF2-40B4-BE49-F238E27FC236}">
                <a16:creationId xmlns:a16="http://schemas.microsoft.com/office/drawing/2014/main" id="{B72F7713-A10A-AA86-997F-B1E91BD0C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785" y="150783"/>
            <a:ext cx="6544344" cy="5235475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89F8E6F4-CD09-B259-A2FD-49D608C52127}"/>
              </a:ext>
            </a:extLst>
          </p:cNvPr>
          <p:cNvSpPr txBox="1"/>
          <p:nvPr/>
        </p:nvSpPr>
        <p:spPr>
          <a:xfrm>
            <a:off x="4718484" y="6427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84137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1833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</dc:creator>
  <cp:lastModifiedBy>sebastian</cp:lastModifiedBy>
  <cp:revision>10</cp:revision>
  <dcterms:created xsi:type="dcterms:W3CDTF">2025-04-08T21:07:23Z</dcterms:created>
  <dcterms:modified xsi:type="dcterms:W3CDTF">2025-07-01T16:00:21Z</dcterms:modified>
</cp:coreProperties>
</file>