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6" r:id="rId2"/>
  </p:sldIdLst>
  <p:sldSz cx="10799763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525252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4660"/>
  </p:normalViewPr>
  <p:slideViewPr>
    <p:cSldViewPr snapToGrid="0">
      <p:cViewPr varScale="1">
        <p:scale>
          <a:sx n="90" d="100"/>
          <a:sy n="90" d="100"/>
        </p:scale>
        <p:origin x="20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B07FA-FBE0-1A46-938B-84F90895892E}" type="datetimeFigureOut">
              <a:rPr lang="en-CL" smtClean="0"/>
              <a:t>16-06-25</a:t>
            </a:fld>
            <a:endParaRPr lang="en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6088" y="1143000"/>
            <a:ext cx="3425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09BA6-7B2A-4740-802B-03CCA2831FE8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3977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16088" y="1143000"/>
            <a:ext cx="3425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009BA6-7B2A-4740-802B-03CCA2831FE8}" type="slidenum">
              <a:rPr lang="en-CL" smtClean="0"/>
              <a:t>1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887010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590794"/>
            <a:ext cx="9179799" cy="338409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105389"/>
            <a:ext cx="8099822" cy="2346813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5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17514"/>
            <a:ext cx="2328699" cy="823747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17514"/>
            <a:ext cx="6851100" cy="823747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6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8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423318"/>
            <a:ext cx="9314796" cy="4043359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6504929"/>
            <a:ext cx="9314796" cy="212630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7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587570"/>
            <a:ext cx="4589899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587570"/>
            <a:ext cx="4589899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1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17516"/>
            <a:ext cx="9314796" cy="1878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382815"/>
            <a:ext cx="4568805" cy="116778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550596"/>
            <a:ext cx="4568805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382815"/>
            <a:ext cx="4591306" cy="116778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550596"/>
            <a:ext cx="4591306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4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6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48018"/>
            <a:ext cx="3483205" cy="2268061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399540"/>
            <a:ext cx="5467380" cy="6907687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916079"/>
            <a:ext cx="3483205" cy="540239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3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48018"/>
            <a:ext cx="3483205" cy="2268061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399540"/>
            <a:ext cx="5467380" cy="6907687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916079"/>
            <a:ext cx="3483205" cy="540239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7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17516"/>
            <a:ext cx="9314796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587570"/>
            <a:ext cx="9314796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9009246"/>
            <a:ext cx="242994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D9124-AB36-4B7F-A4E2-3FFA9B99052F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9009246"/>
            <a:ext cx="3644920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9009246"/>
            <a:ext cx="242994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3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166">
            <a:extLst>
              <a:ext uri="{FF2B5EF4-FFF2-40B4-BE49-F238E27FC236}">
                <a16:creationId xmlns:a16="http://schemas.microsoft.com/office/drawing/2014/main" id="{06ACBB14-4B44-2383-3E82-8475DCF04DB8}"/>
              </a:ext>
            </a:extLst>
          </p:cNvPr>
          <p:cNvSpPr txBox="1"/>
          <p:nvPr/>
        </p:nvSpPr>
        <p:spPr>
          <a:xfrm>
            <a:off x="0" y="6427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pic>
        <p:nvPicPr>
          <p:cNvPr id="144" name="Picture 143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07A494B3-ADE8-12B3-D647-597C2A962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075" y="0"/>
            <a:ext cx="5727169" cy="9706708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E1F9216E-757C-A421-33D7-414ECE38891C}"/>
              </a:ext>
            </a:extLst>
          </p:cNvPr>
          <p:cNvSpPr txBox="1"/>
          <p:nvPr/>
        </p:nvSpPr>
        <p:spPr>
          <a:xfrm>
            <a:off x="4667949" y="6427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pic>
        <p:nvPicPr>
          <p:cNvPr id="125" name="Picture 124" descr="A diagram of a number and a circle&#10;&#10;Description automatically generated with medium confidence">
            <a:extLst>
              <a:ext uri="{FF2B5EF4-FFF2-40B4-BE49-F238E27FC236}">
                <a16:creationId xmlns:a16="http://schemas.microsoft.com/office/drawing/2014/main" id="{DBE3C780-D7C6-E206-2AC8-9B384D178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07" y="218159"/>
            <a:ext cx="3359093" cy="307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9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1815</TotalTime>
  <Words>7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</dc:creator>
  <cp:lastModifiedBy>Natalia Eugenia Jimenez Tapia</cp:lastModifiedBy>
  <cp:revision>7</cp:revision>
  <dcterms:created xsi:type="dcterms:W3CDTF">2025-04-08T21:07:23Z</dcterms:created>
  <dcterms:modified xsi:type="dcterms:W3CDTF">2025-06-16T16:35:04Z</dcterms:modified>
</cp:coreProperties>
</file>