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"/>
  </p:notesMasterIdLst>
  <p:sldIdLst>
    <p:sldId id="256" r:id="rId2"/>
  </p:sldIdLst>
  <p:sldSz cx="154797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25252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4660"/>
  </p:normalViewPr>
  <p:slideViewPr>
    <p:cSldViewPr snapToGrid="0">
      <p:cViewPr varScale="1">
        <p:scale>
          <a:sx n="61" d="100"/>
          <a:sy n="61" d="100"/>
        </p:scale>
        <p:origin x="2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B07FA-FBE0-1A46-938B-84F90895892E}" type="datetimeFigureOut">
              <a:rPr lang="en-CL" smtClean="0"/>
              <a:t>16-06-25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70063" y="1143000"/>
            <a:ext cx="3317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9BA6-7B2A-4740-802B-03CCA2831F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977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0063" y="1143000"/>
            <a:ext cx="3317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09BA6-7B2A-4740-802B-03CCA2831FE8}" type="slidenum">
              <a:rPr lang="en-CL" smtClean="0"/>
              <a:t>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870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356703"/>
            <a:ext cx="13157756" cy="5013407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7563446"/>
            <a:ext cx="11609785" cy="3476717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766678"/>
            <a:ext cx="333781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766678"/>
            <a:ext cx="9819943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6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590057"/>
            <a:ext cx="13351252" cy="5990088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9636813"/>
            <a:ext cx="13351252" cy="3150046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>
                    <a:tint val="82000"/>
                  </a:schemeClr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82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82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82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82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82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82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82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7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3833390"/>
            <a:ext cx="657887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3833390"/>
            <a:ext cx="657887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766681"/>
            <a:ext cx="1335125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530053"/>
            <a:ext cx="6548643" cy="1730025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5260078"/>
            <a:ext cx="654864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530053"/>
            <a:ext cx="6580894" cy="1730025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5260078"/>
            <a:ext cx="658089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8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7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960014"/>
            <a:ext cx="4992610" cy="3360050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2073367"/>
            <a:ext cx="7836605" cy="10233485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320064"/>
            <a:ext cx="4992610" cy="8003453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960014"/>
            <a:ext cx="4992610" cy="3360050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2073367"/>
            <a:ext cx="7836605" cy="10233485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320064"/>
            <a:ext cx="4992610" cy="8003453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766681"/>
            <a:ext cx="1335125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3833390"/>
            <a:ext cx="1335125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3346867"/>
            <a:ext cx="348293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3346867"/>
            <a:ext cx="522440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3346867"/>
            <a:ext cx="348293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heat map&#10;&#10;Description automatically generated with medium confidence">
            <a:extLst>
              <a:ext uri="{FF2B5EF4-FFF2-40B4-BE49-F238E27FC236}">
                <a16:creationId xmlns:a16="http://schemas.microsoft.com/office/drawing/2014/main" id="{536583E6-5E7A-4D4D-2FDD-AFBFBDFD4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5"/>
          <a:stretch/>
        </p:blipFill>
        <p:spPr>
          <a:xfrm>
            <a:off x="0" y="0"/>
            <a:ext cx="7407490" cy="6972300"/>
          </a:xfrm>
          <a:prstGeom prst="rect">
            <a:avLst/>
          </a:prstGeom>
        </p:spPr>
      </p:pic>
      <p:pic>
        <p:nvPicPr>
          <p:cNvPr id="5" name="Picture 4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589DD5CB-AD9C-5EA2-0683-DF7C00E78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906" y="0"/>
            <a:ext cx="7772400" cy="6217920"/>
          </a:xfrm>
          <a:prstGeom prst="rect">
            <a:avLst/>
          </a:prstGeom>
        </p:spPr>
      </p:pic>
      <p:pic>
        <p:nvPicPr>
          <p:cNvPr id="7" name="Picture 6" descr="A diagram of a biclusted heatmap&#10;&#10;Description automatically generated">
            <a:extLst>
              <a:ext uri="{FF2B5EF4-FFF2-40B4-BE49-F238E27FC236}">
                <a16:creationId xmlns:a16="http://schemas.microsoft.com/office/drawing/2014/main" id="{7BB727E9-3F13-7D3A-1285-BBFA1D0AF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/>
          <a:stretch/>
        </p:blipFill>
        <p:spPr>
          <a:xfrm>
            <a:off x="0" y="6972307"/>
            <a:ext cx="7772400" cy="7260431"/>
          </a:xfrm>
          <a:prstGeom prst="rect">
            <a:avLst/>
          </a:prstGeom>
        </p:spPr>
      </p:pic>
      <p:pic>
        <p:nvPicPr>
          <p:cNvPr id="9" name="Picture 8" descr="A chart with colored squares and text&#10;&#10;Description automatically generated with medium confidence">
            <a:extLst>
              <a:ext uri="{FF2B5EF4-FFF2-40B4-BE49-F238E27FC236}">
                <a16:creationId xmlns:a16="http://schemas.microsoft.com/office/drawing/2014/main" id="{6212E5B7-4776-B488-6DCA-11A2CAAF8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972300"/>
            <a:ext cx="77724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1818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</dc:creator>
  <cp:lastModifiedBy>Natalia Eugenia Jimenez Tapia</cp:lastModifiedBy>
  <cp:revision>9</cp:revision>
  <dcterms:created xsi:type="dcterms:W3CDTF">2025-04-08T21:07:23Z</dcterms:created>
  <dcterms:modified xsi:type="dcterms:W3CDTF">2025-06-16T16:45:28Z</dcterms:modified>
</cp:coreProperties>
</file>