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3D54D3-02A0-4E16-918B-C26436132451}">
  <a:tblStyle styleId="{893D54D3-02A0-4E16-918B-C26436132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bda78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bda78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9d61a0a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9d61a0a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9d61a0a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9d61a0a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9d61a0a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9d61a0a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9d61a0a7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9d61a0a7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9d61a0a7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9d61a0a7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9d61a0a7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9d61a0a7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9d61a0a7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9d61a0a7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f9d61a0a7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f9d61a0a7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9d61a0a7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f9d61a0a7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9d61a0a7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9d61a0a7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3bda783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3bda783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f9d61a0a7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f9d61a0a7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9d61a0a7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9d61a0a7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9d61a0a7_1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9d61a0a7_1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bda783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bda78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9d61a0a7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9d61a0a7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bda783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bda783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9d61a0a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9d61a0a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9d61a0a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9d61a0a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9d61a0a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9d61a0a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 : sum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6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3619500"/>
                <a:gridCol w="3648625"/>
              </a:tblGrid>
              <a:tr h="4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436938" y="15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652625"/>
                <a:gridCol w="382850"/>
                <a:gridCol w="382850"/>
                <a:gridCol w="382850"/>
                <a:gridCol w="382850"/>
                <a:gridCol w="436800"/>
                <a:gridCol w="436800"/>
                <a:gridCol w="436800"/>
                <a:gridCol w="436800"/>
                <a:gridCol w="436800"/>
                <a:gridCol w="436800"/>
                <a:gridCol w="436800"/>
                <a:gridCol w="436800"/>
                <a:gridCol w="436800"/>
                <a:gridCol w="436800"/>
                <a:gridCol w="490750"/>
                <a:gridCol w="382850"/>
                <a:gridCol w="436800"/>
                <a:gridCol w="436800"/>
              </a:tblGrid>
              <a:tr h="43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436950" y="1184350"/>
            <a:ext cx="8299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received N as input, Return summation value of index 1 to N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89350" y="2632150"/>
            <a:ext cx="8299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 ,  output = 1+2+6+4+15 = 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15, output = </a:t>
            </a:r>
            <a:r>
              <a:rPr lang="en"/>
              <a:t>1+2+6+4+15+12+7+8+18+30+11+24+13+14+150</a:t>
            </a:r>
            <a:r>
              <a:rPr lang="en"/>
              <a:t> = 315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2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58" name="Google Shape;158;p22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683975" y="37394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559" y="81050"/>
            <a:ext cx="2967663" cy="1992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3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77" name="Google Shape;177;p23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49375" y="38992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6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47" y="128725"/>
            <a:ext cx="2922550" cy="20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</a:t>
            </a: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4"/>
          <p:cNvCxnSpPr/>
          <p:nvPr/>
        </p:nvCxnSpPr>
        <p:spPr>
          <a:xfrm flipH="1">
            <a:off x="1672600" y="2326000"/>
            <a:ext cx="1941000" cy="12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4"/>
          <p:cNvCxnSpPr/>
          <p:nvPr/>
        </p:nvCxnSpPr>
        <p:spPr>
          <a:xfrm flipH="1">
            <a:off x="3614750" y="2388300"/>
            <a:ext cx="2550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4132800" y="2367525"/>
            <a:ext cx="1641600" cy="12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>
            <a:stCxn id="199" idx="2"/>
          </p:cNvCxnSpPr>
          <p:nvPr/>
        </p:nvCxnSpPr>
        <p:spPr>
          <a:xfrm>
            <a:off x="4272062" y="2263699"/>
            <a:ext cx="32589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4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5273675" y="37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07" name="Google Shape;207;p24"/>
          <p:cNvSpPr txBox="1"/>
          <p:nvPr/>
        </p:nvSpPr>
        <p:spPr>
          <a:xfrm>
            <a:off x="677050" y="369750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7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559" y="68775"/>
            <a:ext cx="3200691" cy="217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3554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749" y="0"/>
            <a:ext cx="3949778" cy="2751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5"/>
          <p:cNvCxnSpPr/>
          <p:nvPr/>
        </p:nvCxnSpPr>
        <p:spPr>
          <a:xfrm flipH="1">
            <a:off x="2434725" y="27101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5"/>
          <p:cNvCxnSpPr/>
          <p:nvPr/>
        </p:nvCxnSpPr>
        <p:spPr>
          <a:xfrm flipH="1">
            <a:off x="4376650" y="27521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4737275" y="27689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4854950" y="26849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2357725" y="32429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4098550" y="32777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5576600" y="32777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7252475" y="32429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282350" y="413770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163700" y="412780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6311525" y="41858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8035350" y="421745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905650" y="415470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8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26"/>
          <p:cNvCxnSpPr/>
          <p:nvPr/>
        </p:nvCxnSpPr>
        <p:spPr>
          <a:xfrm flipH="1">
            <a:off x="1672600" y="2326000"/>
            <a:ext cx="1941000" cy="12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/>
          <p:nvPr/>
        </p:nvCxnSpPr>
        <p:spPr>
          <a:xfrm flipH="1">
            <a:off x="3614750" y="2388300"/>
            <a:ext cx="2550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4132800" y="2367525"/>
            <a:ext cx="1641600" cy="12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>
            <a:stCxn id="239" idx="2"/>
          </p:cNvCxnSpPr>
          <p:nvPr/>
        </p:nvCxnSpPr>
        <p:spPr>
          <a:xfrm>
            <a:off x="4272062" y="2263699"/>
            <a:ext cx="32589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aphicFrame>
        <p:nvGraphicFramePr>
          <p:cNvPr id="245" name="Google Shape;245;p26"/>
          <p:cNvGraphicFramePr/>
          <p:nvPr/>
        </p:nvGraphicFramePr>
        <p:xfrm>
          <a:off x="5273675" y="372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46" name="Google Shape;246;p26"/>
          <p:cNvSpPr txBox="1"/>
          <p:nvPr/>
        </p:nvSpPr>
        <p:spPr>
          <a:xfrm>
            <a:off x="677050" y="369750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7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559" y="68775"/>
            <a:ext cx="3200691" cy="217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3554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7336100" y="368040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6"/>
          <p:cNvCxnSpPr/>
          <p:nvPr/>
        </p:nvCxnSpPr>
        <p:spPr>
          <a:xfrm rot="10800000">
            <a:off x="3994150" y="2360675"/>
            <a:ext cx="1412400" cy="13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6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7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58" name="Google Shape;258;p27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7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649375" y="38992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6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47" y="128725"/>
            <a:ext cx="2922550" cy="20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7" y="35220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7"/>
          <p:cNvCxnSpPr/>
          <p:nvPr/>
        </p:nvCxnSpPr>
        <p:spPr>
          <a:xfrm flipH="1" rot="10800000">
            <a:off x="3225925" y="2291700"/>
            <a:ext cx="595500" cy="12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7"/>
          <p:cNvSpPr/>
          <p:nvPr/>
        </p:nvSpPr>
        <p:spPr>
          <a:xfrm>
            <a:off x="5531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7284475" y="3815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28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280" name="Google Shape;280;p28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8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8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8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8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683975" y="37394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559" y="81050"/>
            <a:ext cx="2967663" cy="199222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/>
          <p:nvPr/>
        </p:nvSpPr>
        <p:spPr>
          <a:xfrm>
            <a:off x="1340875" y="3739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7" y="35220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8"/>
          <p:cNvCxnSpPr/>
          <p:nvPr/>
        </p:nvCxnSpPr>
        <p:spPr>
          <a:xfrm flipH="1" rot="10800000">
            <a:off x="3225925" y="2291700"/>
            <a:ext cx="595500" cy="12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581100" y="38147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7339525" y="38147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29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303" name="Google Shape;303;p29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9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310" name="Google Shape;310;p29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690900" y="38631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173" y="226550"/>
            <a:ext cx="2786377" cy="184672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/>
          <p:nvPr/>
        </p:nvSpPr>
        <p:spPr>
          <a:xfrm>
            <a:off x="1416025" y="370762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7" y="35220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9"/>
          <p:cNvCxnSpPr/>
          <p:nvPr/>
        </p:nvCxnSpPr>
        <p:spPr>
          <a:xfrm flipH="1" rot="10800000">
            <a:off x="3225925" y="2291700"/>
            <a:ext cx="595500" cy="12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9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50" y="82350"/>
            <a:ext cx="3953756" cy="24894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30"/>
          <p:cNvGraphicFramePr/>
          <p:nvPr/>
        </p:nvGraphicFramePr>
        <p:xfrm>
          <a:off x="3150625" y="374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325" name="Google Shape;325;p30"/>
          <p:cNvCxnSpPr/>
          <p:nvPr/>
        </p:nvCxnSpPr>
        <p:spPr>
          <a:xfrm flipH="1">
            <a:off x="1751275" y="2289350"/>
            <a:ext cx="4054500" cy="15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/>
          <p:nvPr/>
        </p:nvCxnSpPr>
        <p:spPr>
          <a:xfrm flipH="1">
            <a:off x="4049725" y="2365000"/>
            <a:ext cx="1865400" cy="13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0"/>
          <p:cNvCxnSpPr/>
          <p:nvPr/>
        </p:nvCxnSpPr>
        <p:spPr>
          <a:xfrm flipH="1">
            <a:off x="5642400" y="2373400"/>
            <a:ext cx="4239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6293225" y="2322975"/>
            <a:ext cx="1185000" cy="17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0"/>
          <p:cNvSpPr txBox="1"/>
          <p:nvPr/>
        </p:nvSpPr>
        <p:spPr>
          <a:xfrm>
            <a:off x="2556875" y="28628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4139200" y="308155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5662900" y="318972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6870075" y="28944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5644200" y="39268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7298575" y="397450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601025" y="38545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1340875" y="3815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90" y="37647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0"/>
          <p:cNvCxnSpPr/>
          <p:nvPr/>
        </p:nvCxnSpPr>
        <p:spPr>
          <a:xfrm flipH="1" rot="10800000">
            <a:off x="4334463" y="2402250"/>
            <a:ext cx="1494300" cy="145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50" y="82350"/>
            <a:ext cx="3953756" cy="24894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31"/>
          <p:cNvGraphicFramePr/>
          <p:nvPr/>
        </p:nvGraphicFramePr>
        <p:xfrm>
          <a:off x="3150625" y="374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346" name="Google Shape;346;p31"/>
          <p:cNvCxnSpPr/>
          <p:nvPr/>
        </p:nvCxnSpPr>
        <p:spPr>
          <a:xfrm flipH="1">
            <a:off x="1751275" y="2289350"/>
            <a:ext cx="4054500" cy="15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/>
          <p:nvPr/>
        </p:nvCxnSpPr>
        <p:spPr>
          <a:xfrm flipH="1">
            <a:off x="4049725" y="2365000"/>
            <a:ext cx="1865400" cy="13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1"/>
          <p:cNvCxnSpPr/>
          <p:nvPr/>
        </p:nvCxnSpPr>
        <p:spPr>
          <a:xfrm flipH="1">
            <a:off x="5642400" y="2373400"/>
            <a:ext cx="4239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6293225" y="2322975"/>
            <a:ext cx="920100" cy="13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1"/>
          <p:cNvSpPr txBox="1"/>
          <p:nvPr/>
        </p:nvSpPr>
        <p:spPr>
          <a:xfrm>
            <a:off x="2556875" y="28628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4139200" y="308155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52" name="Google Shape;352;p31"/>
          <p:cNvSpPr txBox="1"/>
          <p:nvPr/>
        </p:nvSpPr>
        <p:spPr>
          <a:xfrm>
            <a:off x="5662900" y="318972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6870075" y="28944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7298575" y="397450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55" name="Google Shape;355;p31"/>
          <p:cNvSpPr txBox="1"/>
          <p:nvPr/>
        </p:nvSpPr>
        <p:spPr>
          <a:xfrm>
            <a:off x="601025" y="38545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1340875" y="3815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57" name="Google Shape;3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90" y="37647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31"/>
          <p:cNvCxnSpPr/>
          <p:nvPr/>
        </p:nvCxnSpPr>
        <p:spPr>
          <a:xfrm flipH="1" rot="10800000">
            <a:off x="4334463" y="2381250"/>
            <a:ext cx="1653600" cy="147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9" name="Google Shape;359;p31"/>
          <p:cNvGraphicFramePr/>
          <p:nvPr/>
        </p:nvGraphicFramePr>
        <p:xfrm>
          <a:off x="7113025" y="3666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60" name="Google Shape;360;p31"/>
          <p:cNvSpPr/>
          <p:nvPr/>
        </p:nvSpPr>
        <p:spPr>
          <a:xfrm>
            <a:off x="5424325" y="406510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: coin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two type of coin, which have value A bath and B bath. Determine whether the target value T can be summed by the given types of coin.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6,8,10  -&gt; A=6, B=8, target value=10; Coins 6 and 8 cannot sum up to 10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2</a:t>
            </a:r>
            <a:r>
              <a:rPr lang="en" sz="1400"/>
              <a:t>,3,10  -&gt; A=2, B=3, target value=10; Coins 2 and 3 can sum up to 10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If there are many possible answers, print any of them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937925" y="32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3619500"/>
                <a:gridCol w="3648625"/>
              </a:tblGrid>
              <a:tr h="4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6, 8, 10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IMPOSSIBLE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2, 3, 10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na: 2, nb: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50" y="82350"/>
            <a:ext cx="3953756" cy="24894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32"/>
          <p:cNvGraphicFramePr/>
          <p:nvPr/>
        </p:nvGraphicFramePr>
        <p:xfrm>
          <a:off x="3150625" y="374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368" name="Google Shape;368;p32"/>
          <p:cNvCxnSpPr/>
          <p:nvPr/>
        </p:nvCxnSpPr>
        <p:spPr>
          <a:xfrm flipH="1">
            <a:off x="1751275" y="2289350"/>
            <a:ext cx="4054500" cy="15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2"/>
          <p:cNvCxnSpPr/>
          <p:nvPr/>
        </p:nvCxnSpPr>
        <p:spPr>
          <a:xfrm flipH="1">
            <a:off x="4049725" y="2365000"/>
            <a:ext cx="1865400" cy="13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2"/>
          <p:cNvCxnSpPr/>
          <p:nvPr/>
        </p:nvCxnSpPr>
        <p:spPr>
          <a:xfrm flipH="1">
            <a:off x="5642400" y="2373400"/>
            <a:ext cx="4239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2"/>
          <p:cNvCxnSpPr/>
          <p:nvPr/>
        </p:nvCxnSpPr>
        <p:spPr>
          <a:xfrm>
            <a:off x="6293225" y="2322975"/>
            <a:ext cx="920100" cy="13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2"/>
          <p:cNvSpPr txBox="1"/>
          <p:nvPr/>
        </p:nvSpPr>
        <p:spPr>
          <a:xfrm>
            <a:off x="2556875" y="28628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4139200" y="308155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74" name="Google Shape;374;p32"/>
          <p:cNvSpPr txBox="1"/>
          <p:nvPr/>
        </p:nvSpPr>
        <p:spPr>
          <a:xfrm>
            <a:off x="5662900" y="318972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6870075" y="28944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7298575" y="397450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601025" y="38545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1340875" y="3815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190" y="3764776"/>
            <a:ext cx="860289" cy="128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2"/>
          <p:cNvCxnSpPr/>
          <p:nvPr/>
        </p:nvCxnSpPr>
        <p:spPr>
          <a:xfrm flipH="1" rot="10800000">
            <a:off x="4334463" y="2416050"/>
            <a:ext cx="1646700" cy="14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1" name="Google Shape;381;p32"/>
          <p:cNvGraphicFramePr/>
          <p:nvPr/>
        </p:nvGraphicFramePr>
        <p:xfrm>
          <a:off x="7113025" y="3666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82" name="Google Shape;382;p32"/>
          <p:cNvSpPr/>
          <p:nvPr/>
        </p:nvSpPr>
        <p:spPr>
          <a:xfrm>
            <a:off x="5424325" y="4065100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747" y="1597346"/>
            <a:ext cx="537900" cy="80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3"/>
          <p:cNvGraphicFramePr/>
          <p:nvPr/>
        </p:nvGraphicFramePr>
        <p:xfrm>
          <a:off x="4168113" y="334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390" name="Google Shape;390;p33"/>
          <p:cNvGraphicFramePr/>
          <p:nvPr/>
        </p:nvGraphicFramePr>
        <p:xfrm>
          <a:off x="7135763" y="3053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391" name="Google Shape;391;p33"/>
          <p:cNvCxnSpPr/>
          <p:nvPr/>
        </p:nvCxnSpPr>
        <p:spPr>
          <a:xfrm flipH="1">
            <a:off x="1596775" y="1764925"/>
            <a:ext cx="2176800" cy="10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3"/>
          <p:cNvCxnSpPr/>
          <p:nvPr/>
        </p:nvCxnSpPr>
        <p:spPr>
          <a:xfrm flipH="1">
            <a:off x="3538325" y="1882600"/>
            <a:ext cx="722700" cy="10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/>
          <p:nvPr/>
        </p:nvCxnSpPr>
        <p:spPr>
          <a:xfrm>
            <a:off x="4967000" y="1882600"/>
            <a:ext cx="73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3"/>
          <p:cNvCxnSpPr/>
          <p:nvPr/>
        </p:nvCxnSpPr>
        <p:spPr>
          <a:xfrm>
            <a:off x="5252750" y="1697700"/>
            <a:ext cx="22020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3"/>
          <p:cNvSpPr txBox="1"/>
          <p:nvPr/>
        </p:nvSpPr>
        <p:spPr>
          <a:xfrm>
            <a:off x="1748125" y="22523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3488950" y="22871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4967000" y="22871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398" name="Google Shape;398;p33"/>
          <p:cNvSpPr txBox="1"/>
          <p:nvPr/>
        </p:nvSpPr>
        <p:spPr>
          <a:xfrm>
            <a:off x="6642875" y="22523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399" name="Google Shape;399;p33"/>
          <p:cNvSpPr txBox="1"/>
          <p:nvPr/>
        </p:nvSpPr>
        <p:spPr>
          <a:xfrm>
            <a:off x="3747425" y="42310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1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670250" y="30536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1188475" y="3053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3339125" y="3081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5489775" y="3053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275" y="3154034"/>
            <a:ext cx="970700" cy="1435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33"/>
          <p:cNvCxnSpPr/>
          <p:nvPr/>
        </p:nvCxnSpPr>
        <p:spPr>
          <a:xfrm rot="10800000">
            <a:off x="5025950" y="1696225"/>
            <a:ext cx="1875900" cy="143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 txBox="1"/>
          <p:nvPr/>
        </p:nvSpPr>
        <p:spPr>
          <a:xfrm>
            <a:off x="359975" y="263050"/>
            <a:ext cx="30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find such a case that T = a*na + b*nb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Propose algorithm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loop find na 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if b | T - (a * na) then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	nb = ( T - (a*na) )/ b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: coin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anagram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A word is an </a:t>
            </a:r>
            <a:r>
              <a:rPr b="1" lang="en" sz="1400">
                <a:highlight>
                  <a:srgbClr val="FFFFFF"/>
                </a:highlight>
              </a:rPr>
              <a:t>anagram</a:t>
            </a:r>
            <a:r>
              <a:rPr lang="en" sz="1400">
                <a:highlight>
                  <a:srgbClr val="FFFFFF"/>
                </a:highlight>
              </a:rPr>
              <a:t> of another if the second is simply a rearrangement of the first.</a:t>
            </a:r>
            <a:endParaRPr sz="14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937925" y="30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3619500"/>
                <a:gridCol w="3648625"/>
              </a:tblGrid>
              <a:tr h="31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Example Input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Example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APPLE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['APPEL', 'APPLE', 'PEPLA']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PIE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['EPI', 'IPE', 'PEI', 'PIE']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noon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['NONO’, 'NOON']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89500" y="1149150"/>
            <a:ext cx="85206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Propose algorithm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gonna count number of alphabet as shown below,</a:t>
            </a:r>
            <a:br>
              <a:rPr lang="en" sz="1400"/>
            </a:br>
            <a:r>
              <a:rPr lang="en" sz="1400"/>
              <a:t>get_key(PIE) -&gt; </a:t>
            </a:r>
            <a:r>
              <a:rPr lang="en" sz="1400"/>
              <a:t>0_0_0_0_1_0_0_0_1_0_0_0_0_0_0_1_0_0_0_0_0_0_0_0_0_0</a:t>
            </a:r>
            <a:endParaRPr sz="1400"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768150" y="279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F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J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K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M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Q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U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V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X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Y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Z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768150" y="23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  <a:gridCol w="294525"/>
              </a:tblGrid>
              <a:tr h="2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533250" y="3335425"/>
            <a:ext cx="82767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2.Then, we will store “PIE” into the dictionary, using our precompute key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dict[get_key(PIE)].append(“PIE”)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3.In the end, dictionary should contains all words with the same alphabet count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dict[get_key(PIE)] = </a:t>
            </a:r>
            <a:r>
              <a:rPr lang="en">
                <a:solidFill>
                  <a:schemeClr val="dk2"/>
                </a:solidFill>
              </a:rPr>
              <a:t>['EPI', 'IPE', 'PEI', 'PIE']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anagram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Visualized coloring algorithm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4: connected component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06625"/>
            <a:ext cx="6096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9"/>
          <p:cNvGraphicFramePr/>
          <p:nvPr/>
        </p:nvGraphicFramePr>
        <p:xfrm>
          <a:off x="4168113" y="334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7135763" y="3053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01" name="Google Shape;101;p19"/>
          <p:cNvCxnSpPr/>
          <p:nvPr/>
        </p:nvCxnSpPr>
        <p:spPr>
          <a:xfrm flipH="1">
            <a:off x="1596775" y="1764925"/>
            <a:ext cx="2176800" cy="10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/>
          <p:nvPr/>
        </p:nvCxnSpPr>
        <p:spPr>
          <a:xfrm flipH="1">
            <a:off x="3538325" y="1882600"/>
            <a:ext cx="722700" cy="10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4967000" y="1882600"/>
            <a:ext cx="73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5252750" y="1697700"/>
            <a:ext cx="22020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1748125" y="22523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488950" y="22871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967000" y="22871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642875" y="22523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747425" y="42310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1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70250" y="30536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188475" y="3053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339125" y="30814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489775" y="3053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50" y="82350"/>
            <a:ext cx="3953756" cy="24894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0"/>
          <p:cNvGraphicFramePr/>
          <p:nvPr/>
        </p:nvGraphicFramePr>
        <p:xfrm>
          <a:off x="3150625" y="374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21" name="Google Shape;121;p20"/>
          <p:cNvCxnSpPr/>
          <p:nvPr/>
        </p:nvCxnSpPr>
        <p:spPr>
          <a:xfrm flipH="1">
            <a:off x="1751275" y="2289350"/>
            <a:ext cx="4054500" cy="15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4049725" y="2365000"/>
            <a:ext cx="1865400" cy="13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/>
          <p:nvPr/>
        </p:nvCxnSpPr>
        <p:spPr>
          <a:xfrm flipH="1">
            <a:off x="5642400" y="2373400"/>
            <a:ext cx="423900" cy="17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6293225" y="2322975"/>
            <a:ext cx="1185000" cy="17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2556875" y="28628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139200" y="308155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662900" y="318972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870075" y="28944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644200" y="39268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7298575" y="397450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01025" y="3854550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340875" y="381567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1"/>
          <p:cNvGraphicFramePr/>
          <p:nvPr/>
        </p:nvGraphicFramePr>
        <p:xfrm>
          <a:off x="3158788" y="373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{893D54D3-02A0-4E16-918B-C26436132451}</a:tableStyleId>
              </a:tblPr>
              <a:tblGrid>
                <a:gridCol w="255750"/>
                <a:gridCol w="286850"/>
                <a:gridCol w="265150"/>
              </a:tblGrid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/>
                </a:tc>
              </a:tr>
            </a:tbl>
          </a:graphicData>
        </a:graphic>
      </p:graphicFrame>
      <p:cxnSp>
        <p:nvCxnSpPr>
          <p:cNvPr id="139" name="Google Shape;139;p21"/>
          <p:cNvCxnSpPr/>
          <p:nvPr/>
        </p:nvCxnSpPr>
        <p:spPr>
          <a:xfrm flipH="1">
            <a:off x="1672725" y="2176750"/>
            <a:ext cx="2176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 flipH="1">
            <a:off x="3614650" y="2218775"/>
            <a:ext cx="2934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3975275" y="2235575"/>
            <a:ext cx="17991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4092950" y="2151525"/>
            <a:ext cx="3438000" cy="14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182432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3565150" y="2972900"/>
            <a:ext cx="731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043200" y="2972900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6719075" y="2938175"/>
            <a:ext cx="537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5622550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388575" y="3899250"/>
            <a:ext cx="4203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90900" y="3863175"/>
            <a:ext cx="3045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173" y="226550"/>
            <a:ext cx="2786377" cy="184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1416025" y="3707625"/>
            <a:ext cx="408300" cy="37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59975" y="263050"/>
            <a:ext cx="27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 -- Step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