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4"/>
  </p:notesMasterIdLst>
  <p:handoutMasterIdLst>
    <p:handoutMasterId r:id="rId15"/>
  </p:handoutMasterIdLst>
  <p:sldIdLst>
    <p:sldId id="277" r:id="rId2"/>
    <p:sldId id="281" r:id="rId3"/>
    <p:sldId id="282" r:id="rId4"/>
    <p:sldId id="283" r:id="rId5"/>
    <p:sldId id="285" r:id="rId6"/>
    <p:sldId id="286" r:id="rId7"/>
    <p:sldId id="287" r:id="rId8"/>
    <p:sldId id="303" r:id="rId9"/>
    <p:sldId id="304" r:id="rId10"/>
    <p:sldId id="297" r:id="rId11"/>
    <p:sldId id="305" r:id="rId12"/>
    <p:sldId id="289" r:id="rId13"/>
  </p:sldIdLst>
  <p:sldSz cx="10058400" cy="7772400"/>
  <p:notesSz cx="6950075" cy="9236075"/>
  <p:defaultTextStyle>
    <a:defPPr>
      <a:defRPr lang="en-US"/>
    </a:defPPr>
    <a:lvl1pPr algn="l" rtl="0" fontAlgn="base">
      <a:spcBef>
        <a:spcPct val="0"/>
      </a:spcBef>
      <a:spcAft>
        <a:spcPct val="0"/>
      </a:spcAft>
      <a:defRPr sz="3600" kern="1200">
        <a:solidFill>
          <a:srgbClr val="939BA8"/>
        </a:solidFill>
        <a:latin typeface="Arial" charset="0"/>
        <a:ea typeface="+mn-ea"/>
        <a:cs typeface="+mn-cs"/>
      </a:defRPr>
    </a:lvl1pPr>
    <a:lvl2pPr marL="457200" algn="l" rtl="0" fontAlgn="base">
      <a:spcBef>
        <a:spcPct val="0"/>
      </a:spcBef>
      <a:spcAft>
        <a:spcPct val="0"/>
      </a:spcAft>
      <a:defRPr sz="3600" kern="1200">
        <a:solidFill>
          <a:srgbClr val="939BA8"/>
        </a:solidFill>
        <a:latin typeface="Arial" charset="0"/>
        <a:ea typeface="+mn-ea"/>
        <a:cs typeface="+mn-cs"/>
      </a:defRPr>
    </a:lvl2pPr>
    <a:lvl3pPr marL="914400" algn="l" rtl="0" fontAlgn="base">
      <a:spcBef>
        <a:spcPct val="0"/>
      </a:spcBef>
      <a:spcAft>
        <a:spcPct val="0"/>
      </a:spcAft>
      <a:defRPr sz="3600" kern="1200">
        <a:solidFill>
          <a:srgbClr val="939BA8"/>
        </a:solidFill>
        <a:latin typeface="Arial" charset="0"/>
        <a:ea typeface="+mn-ea"/>
        <a:cs typeface="+mn-cs"/>
      </a:defRPr>
    </a:lvl3pPr>
    <a:lvl4pPr marL="1371600" algn="l" rtl="0" fontAlgn="base">
      <a:spcBef>
        <a:spcPct val="0"/>
      </a:spcBef>
      <a:spcAft>
        <a:spcPct val="0"/>
      </a:spcAft>
      <a:defRPr sz="3600" kern="1200">
        <a:solidFill>
          <a:srgbClr val="939BA8"/>
        </a:solidFill>
        <a:latin typeface="Arial" charset="0"/>
        <a:ea typeface="+mn-ea"/>
        <a:cs typeface="+mn-cs"/>
      </a:defRPr>
    </a:lvl4pPr>
    <a:lvl5pPr marL="1828800" algn="l" rtl="0" fontAlgn="base">
      <a:spcBef>
        <a:spcPct val="0"/>
      </a:spcBef>
      <a:spcAft>
        <a:spcPct val="0"/>
      </a:spcAft>
      <a:defRPr sz="3600" kern="1200">
        <a:solidFill>
          <a:srgbClr val="939BA8"/>
        </a:solidFill>
        <a:latin typeface="Arial" charset="0"/>
        <a:ea typeface="+mn-ea"/>
        <a:cs typeface="+mn-cs"/>
      </a:defRPr>
    </a:lvl5pPr>
    <a:lvl6pPr marL="2286000" algn="l" defTabSz="914400" rtl="0" eaLnBrk="1" latinLnBrk="0" hangingPunct="1">
      <a:defRPr sz="3600" kern="1200">
        <a:solidFill>
          <a:srgbClr val="939BA8"/>
        </a:solidFill>
        <a:latin typeface="Arial" charset="0"/>
        <a:ea typeface="+mn-ea"/>
        <a:cs typeface="+mn-cs"/>
      </a:defRPr>
    </a:lvl6pPr>
    <a:lvl7pPr marL="2743200" algn="l" defTabSz="914400" rtl="0" eaLnBrk="1" latinLnBrk="0" hangingPunct="1">
      <a:defRPr sz="3600" kern="1200">
        <a:solidFill>
          <a:srgbClr val="939BA8"/>
        </a:solidFill>
        <a:latin typeface="Arial" charset="0"/>
        <a:ea typeface="+mn-ea"/>
        <a:cs typeface="+mn-cs"/>
      </a:defRPr>
    </a:lvl7pPr>
    <a:lvl8pPr marL="3200400" algn="l" defTabSz="914400" rtl="0" eaLnBrk="1" latinLnBrk="0" hangingPunct="1">
      <a:defRPr sz="3600" kern="1200">
        <a:solidFill>
          <a:srgbClr val="939BA8"/>
        </a:solidFill>
        <a:latin typeface="Arial" charset="0"/>
        <a:ea typeface="+mn-ea"/>
        <a:cs typeface="+mn-cs"/>
      </a:defRPr>
    </a:lvl8pPr>
    <a:lvl9pPr marL="3657600" algn="l" defTabSz="914400" rtl="0" eaLnBrk="1" latinLnBrk="0" hangingPunct="1">
      <a:defRPr sz="3600" kern="1200">
        <a:solidFill>
          <a:srgbClr val="939BA8"/>
        </a:solidFill>
        <a:latin typeface="Arial" charset="0"/>
        <a:ea typeface="+mn-ea"/>
        <a:cs typeface="+mn-cs"/>
      </a:defRPr>
    </a:lvl9pPr>
  </p:defaultTextStyle>
  <p:extLst>
    <p:ext uri="{EFAFB233-063F-42B5-8137-9DF3F51BA10A}">
      <p15:sldGuideLst xmlns:p15="http://schemas.microsoft.com/office/powerpoint/2012/main">
        <p15:guide id="1" orient="horz" pos="451">
          <p15:clr>
            <a:srgbClr val="A4A3A4"/>
          </p15:clr>
        </p15:guide>
        <p15:guide id="2" pos="31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evin Burke" initials="KB" lastIdx="6"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8B9DA"/>
    <a:srgbClr val="87B2ED"/>
    <a:srgbClr val="677085"/>
    <a:srgbClr val="B7FF27"/>
    <a:srgbClr val="A1EB6B"/>
    <a:srgbClr val="70EE77"/>
    <a:srgbClr val="331D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56" autoAdjust="0"/>
    <p:restoredTop sz="96216" autoAdjust="0"/>
  </p:normalViewPr>
  <p:slideViewPr>
    <p:cSldViewPr snapToGrid="0">
      <p:cViewPr varScale="1">
        <p:scale>
          <a:sx n="132" d="100"/>
          <a:sy n="132" d="100"/>
        </p:scale>
        <p:origin x="684" y="102"/>
      </p:cViewPr>
      <p:guideLst>
        <p:guide orient="horz" pos="451"/>
        <p:guide pos="31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3009900" cy="460375"/>
          </a:xfrm>
          <a:prstGeom prst="rect">
            <a:avLst/>
          </a:prstGeom>
          <a:noFill/>
          <a:ln w="9525">
            <a:noFill/>
            <a:miter lim="800000"/>
            <a:headEnd/>
            <a:tailEnd/>
          </a:ln>
          <a:effectLst/>
        </p:spPr>
        <p:txBody>
          <a:bodyPr vert="horz" wrap="square" lIns="90880" tIns="45440" rIns="90880" bIns="45440" numCol="1" anchor="t" anchorCtr="0" compatLnSpc="1">
            <a:prstTxWarp prst="textNoShape">
              <a:avLst/>
            </a:prstTxWarp>
          </a:bodyPr>
          <a:lstStyle>
            <a:lvl1pPr defTabSz="907314">
              <a:defRPr sz="1200">
                <a:solidFill>
                  <a:schemeClr val="tx1"/>
                </a:solidFill>
                <a:latin typeface="55 Helvetica Roman" pitchFamily="1" charset="0"/>
              </a:defRPr>
            </a:lvl1pPr>
          </a:lstStyle>
          <a:p>
            <a:pPr>
              <a:defRPr/>
            </a:pPr>
            <a:endParaRPr lang="en-US"/>
          </a:p>
        </p:txBody>
      </p:sp>
      <p:sp>
        <p:nvSpPr>
          <p:cNvPr id="71683" name="Rectangle 3"/>
          <p:cNvSpPr>
            <a:spLocks noGrp="1" noChangeArrowheads="1"/>
          </p:cNvSpPr>
          <p:nvPr>
            <p:ph type="dt" sz="quarter" idx="1"/>
          </p:nvPr>
        </p:nvSpPr>
        <p:spPr bwMode="auto">
          <a:xfrm>
            <a:off x="3938588" y="0"/>
            <a:ext cx="3009900" cy="460375"/>
          </a:xfrm>
          <a:prstGeom prst="rect">
            <a:avLst/>
          </a:prstGeom>
          <a:noFill/>
          <a:ln w="9525">
            <a:noFill/>
            <a:miter lim="800000"/>
            <a:headEnd/>
            <a:tailEnd/>
          </a:ln>
          <a:effectLst/>
        </p:spPr>
        <p:txBody>
          <a:bodyPr vert="horz" wrap="square" lIns="90880" tIns="45440" rIns="90880" bIns="45440" numCol="1" anchor="t" anchorCtr="0" compatLnSpc="1">
            <a:prstTxWarp prst="textNoShape">
              <a:avLst/>
            </a:prstTxWarp>
          </a:bodyPr>
          <a:lstStyle>
            <a:lvl1pPr algn="r" defTabSz="907314">
              <a:defRPr sz="1200">
                <a:solidFill>
                  <a:schemeClr val="tx1"/>
                </a:solidFill>
                <a:latin typeface="55 Helvetica Roman" pitchFamily="1" charset="0"/>
              </a:defRPr>
            </a:lvl1pPr>
          </a:lstStyle>
          <a:p>
            <a:pPr>
              <a:defRPr/>
            </a:pPr>
            <a:endParaRPr lang="en-US"/>
          </a:p>
        </p:txBody>
      </p:sp>
      <p:sp>
        <p:nvSpPr>
          <p:cNvPr id="71684" name="Rectangle 4"/>
          <p:cNvSpPr>
            <a:spLocks noGrp="1" noChangeArrowheads="1"/>
          </p:cNvSpPr>
          <p:nvPr>
            <p:ph type="ftr" sz="quarter" idx="2"/>
          </p:nvPr>
        </p:nvSpPr>
        <p:spPr bwMode="auto">
          <a:xfrm>
            <a:off x="0" y="8774113"/>
            <a:ext cx="3009900" cy="460375"/>
          </a:xfrm>
          <a:prstGeom prst="rect">
            <a:avLst/>
          </a:prstGeom>
          <a:noFill/>
          <a:ln w="9525">
            <a:noFill/>
            <a:miter lim="800000"/>
            <a:headEnd/>
            <a:tailEnd/>
          </a:ln>
          <a:effectLst/>
        </p:spPr>
        <p:txBody>
          <a:bodyPr vert="horz" wrap="square" lIns="90880" tIns="45440" rIns="90880" bIns="45440" numCol="1" anchor="b" anchorCtr="0" compatLnSpc="1">
            <a:prstTxWarp prst="textNoShape">
              <a:avLst/>
            </a:prstTxWarp>
          </a:bodyPr>
          <a:lstStyle>
            <a:lvl1pPr defTabSz="907314">
              <a:defRPr sz="1200">
                <a:solidFill>
                  <a:schemeClr val="tx1"/>
                </a:solidFill>
                <a:latin typeface="55 Helvetica Roman" pitchFamily="1" charset="0"/>
              </a:defRPr>
            </a:lvl1pPr>
          </a:lstStyle>
          <a:p>
            <a:pPr>
              <a:defRPr/>
            </a:pPr>
            <a:endParaRPr lang="en-US"/>
          </a:p>
        </p:txBody>
      </p:sp>
      <p:sp>
        <p:nvSpPr>
          <p:cNvPr id="71685" name="Rectangle 5"/>
          <p:cNvSpPr>
            <a:spLocks noGrp="1" noChangeArrowheads="1"/>
          </p:cNvSpPr>
          <p:nvPr>
            <p:ph type="sldNum" sz="quarter" idx="3"/>
          </p:nvPr>
        </p:nvSpPr>
        <p:spPr bwMode="auto">
          <a:xfrm>
            <a:off x="3938588" y="8774113"/>
            <a:ext cx="3009900" cy="460375"/>
          </a:xfrm>
          <a:prstGeom prst="rect">
            <a:avLst/>
          </a:prstGeom>
          <a:noFill/>
          <a:ln w="9525">
            <a:noFill/>
            <a:miter lim="800000"/>
            <a:headEnd/>
            <a:tailEnd/>
          </a:ln>
          <a:effectLst/>
        </p:spPr>
        <p:txBody>
          <a:bodyPr vert="horz" wrap="square" lIns="90880" tIns="45440" rIns="90880" bIns="45440" numCol="1" anchor="b" anchorCtr="0" compatLnSpc="1">
            <a:prstTxWarp prst="textNoShape">
              <a:avLst/>
            </a:prstTxWarp>
          </a:bodyPr>
          <a:lstStyle>
            <a:lvl1pPr algn="r" defTabSz="907314">
              <a:defRPr sz="1200">
                <a:solidFill>
                  <a:schemeClr val="tx1"/>
                </a:solidFill>
                <a:latin typeface="55 Helvetica Roman" pitchFamily="1" charset="0"/>
              </a:defRPr>
            </a:lvl1pPr>
          </a:lstStyle>
          <a:p>
            <a:pPr>
              <a:defRPr/>
            </a:pPr>
            <a:fld id="{D586E43D-03CF-4371-98F5-74431FFB8C1B}" type="slidenum">
              <a:rPr lang="en-US"/>
              <a:pPr>
                <a:defRPr/>
              </a:pPr>
              <a:t>‹#›</a:t>
            </a:fld>
            <a:endParaRPr lang="en-US"/>
          </a:p>
        </p:txBody>
      </p:sp>
    </p:spTree>
    <p:extLst>
      <p:ext uri="{BB962C8B-B14F-4D97-AF65-F5344CB8AC3E}">
        <p14:creationId xmlns:p14="http://schemas.microsoft.com/office/powerpoint/2010/main" val="39300310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3011488" cy="461963"/>
          </a:xfrm>
          <a:prstGeom prst="rect">
            <a:avLst/>
          </a:prstGeom>
          <a:noFill/>
          <a:ln w="9525">
            <a:noFill/>
            <a:miter lim="800000"/>
            <a:headEnd/>
            <a:tailEnd/>
          </a:ln>
          <a:effectLst/>
        </p:spPr>
        <p:txBody>
          <a:bodyPr vert="horz" wrap="square" lIns="92457" tIns="46229" rIns="92457" bIns="46229" numCol="1" anchor="t" anchorCtr="0" compatLnSpc="1">
            <a:prstTxWarp prst="textNoShape">
              <a:avLst/>
            </a:prstTxWarp>
          </a:bodyPr>
          <a:lstStyle>
            <a:lvl1pPr defTabSz="923316">
              <a:defRPr sz="1200">
                <a:solidFill>
                  <a:schemeClr val="tx1"/>
                </a:solidFill>
                <a:latin typeface="55 Helvetica Roman" pitchFamily="1" charset="0"/>
              </a:defRPr>
            </a:lvl1pPr>
          </a:lstStyle>
          <a:p>
            <a:pPr>
              <a:defRPr/>
            </a:pPr>
            <a:endParaRPr lang="en-US"/>
          </a:p>
        </p:txBody>
      </p:sp>
      <p:sp>
        <p:nvSpPr>
          <p:cNvPr id="60419" name="Rectangle 3"/>
          <p:cNvSpPr>
            <a:spLocks noGrp="1" noChangeArrowheads="1"/>
          </p:cNvSpPr>
          <p:nvPr>
            <p:ph type="dt" idx="1"/>
          </p:nvPr>
        </p:nvSpPr>
        <p:spPr bwMode="auto">
          <a:xfrm>
            <a:off x="3937000" y="0"/>
            <a:ext cx="3011488" cy="461963"/>
          </a:xfrm>
          <a:prstGeom prst="rect">
            <a:avLst/>
          </a:prstGeom>
          <a:noFill/>
          <a:ln w="9525">
            <a:noFill/>
            <a:miter lim="800000"/>
            <a:headEnd/>
            <a:tailEnd/>
          </a:ln>
          <a:effectLst/>
        </p:spPr>
        <p:txBody>
          <a:bodyPr vert="horz" wrap="square" lIns="92457" tIns="46229" rIns="92457" bIns="46229" numCol="1" anchor="t" anchorCtr="0" compatLnSpc="1">
            <a:prstTxWarp prst="textNoShape">
              <a:avLst/>
            </a:prstTxWarp>
          </a:bodyPr>
          <a:lstStyle>
            <a:lvl1pPr algn="r" defTabSz="923316">
              <a:defRPr sz="1200">
                <a:solidFill>
                  <a:schemeClr val="tx1"/>
                </a:solidFill>
                <a:latin typeface="55 Helvetica Roman" pitchFamily="1" charset="0"/>
              </a:defRPr>
            </a:lvl1pPr>
          </a:lstStyle>
          <a:p>
            <a:pPr>
              <a:defRPr/>
            </a:pPr>
            <a:endParaRPr lang="en-US"/>
          </a:p>
        </p:txBody>
      </p:sp>
      <p:sp>
        <p:nvSpPr>
          <p:cNvPr id="17412" name="Rectangle 4"/>
          <p:cNvSpPr>
            <a:spLocks noGrp="1" noRot="1" noChangeAspect="1" noChangeArrowheads="1" noTextEdit="1"/>
          </p:cNvSpPr>
          <p:nvPr>
            <p:ph type="sldImg" idx="2"/>
          </p:nvPr>
        </p:nvSpPr>
        <p:spPr bwMode="auto">
          <a:xfrm>
            <a:off x="1235075" y="692150"/>
            <a:ext cx="4479925" cy="3462338"/>
          </a:xfrm>
          <a:prstGeom prst="rect">
            <a:avLst/>
          </a:prstGeom>
          <a:noFill/>
          <a:ln w="9525">
            <a:solidFill>
              <a:srgbClr val="000000"/>
            </a:solidFill>
            <a:miter lim="800000"/>
            <a:headEnd/>
            <a:tailEnd/>
          </a:ln>
        </p:spPr>
      </p:sp>
      <p:sp>
        <p:nvSpPr>
          <p:cNvPr id="60421" name="Rectangle 5"/>
          <p:cNvSpPr>
            <a:spLocks noGrp="1" noChangeArrowheads="1"/>
          </p:cNvSpPr>
          <p:nvPr>
            <p:ph type="body" sz="quarter" idx="3"/>
          </p:nvPr>
        </p:nvSpPr>
        <p:spPr bwMode="auto">
          <a:xfrm>
            <a:off x="695325" y="4386263"/>
            <a:ext cx="5559425" cy="4157662"/>
          </a:xfrm>
          <a:prstGeom prst="rect">
            <a:avLst/>
          </a:prstGeom>
          <a:noFill/>
          <a:ln w="9525">
            <a:noFill/>
            <a:miter lim="800000"/>
            <a:headEnd/>
            <a:tailEnd/>
          </a:ln>
          <a:effectLst/>
        </p:spPr>
        <p:txBody>
          <a:bodyPr vert="horz" wrap="square" lIns="92457" tIns="46229" rIns="92457" bIns="4622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0422" name="Rectangle 6"/>
          <p:cNvSpPr>
            <a:spLocks noGrp="1" noChangeArrowheads="1"/>
          </p:cNvSpPr>
          <p:nvPr>
            <p:ph type="ftr" sz="quarter" idx="4"/>
          </p:nvPr>
        </p:nvSpPr>
        <p:spPr bwMode="auto">
          <a:xfrm>
            <a:off x="0" y="8772525"/>
            <a:ext cx="3011488" cy="461963"/>
          </a:xfrm>
          <a:prstGeom prst="rect">
            <a:avLst/>
          </a:prstGeom>
          <a:noFill/>
          <a:ln w="9525">
            <a:noFill/>
            <a:miter lim="800000"/>
            <a:headEnd/>
            <a:tailEnd/>
          </a:ln>
          <a:effectLst/>
        </p:spPr>
        <p:txBody>
          <a:bodyPr vert="horz" wrap="square" lIns="92457" tIns="46229" rIns="92457" bIns="46229" numCol="1" anchor="b" anchorCtr="0" compatLnSpc="1">
            <a:prstTxWarp prst="textNoShape">
              <a:avLst/>
            </a:prstTxWarp>
          </a:bodyPr>
          <a:lstStyle>
            <a:lvl1pPr defTabSz="923316">
              <a:defRPr sz="1200">
                <a:solidFill>
                  <a:schemeClr val="tx1"/>
                </a:solidFill>
                <a:latin typeface="55 Helvetica Roman" pitchFamily="1" charset="0"/>
              </a:defRPr>
            </a:lvl1pPr>
          </a:lstStyle>
          <a:p>
            <a:pPr>
              <a:defRPr/>
            </a:pPr>
            <a:endParaRPr lang="en-US"/>
          </a:p>
        </p:txBody>
      </p:sp>
      <p:sp>
        <p:nvSpPr>
          <p:cNvPr id="60423" name="Rectangle 7"/>
          <p:cNvSpPr>
            <a:spLocks noGrp="1" noChangeArrowheads="1"/>
          </p:cNvSpPr>
          <p:nvPr>
            <p:ph type="sldNum" sz="quarter" idx="5"/>
          </p:nvPr>
        </p:nvSpPr>
        <p:spPr bwMode="auto">
          <a:xfrm>
            <a:off x="3937000" y="8772525"/>
            <a:ext cx="3011488" cy="461963"/>
          </a:xfrm>
          <a:prstGeom prst="rect">
            <a:avLst/>
          </a:prstGeom>
          <a:noFill/>
          <a:ln w="9525">
            <a:noFill/>
            <a:miter lim="800000"/>
            <a:headEnd/>
            <a:tailEnd/>
          </a:ln>
          <a:effectLst/>
        </p:spPr>
        <p:txBody>
          <a:bodyPr vert="horz" wrap="square" lIns="92457" tIns="46229" rIns="92457" bIns="46229" numCol="1" anchor="b" anchorCtr="0" compatLnSpc="1">
            <a:prstTxWarp prst="textNoShape">
              <a:avLst/>
            </a:prstTxWarp>
          </a:bodyPr>
          <a:lstStyle>
            <a:lvl1pPr algn="r" defTabSz="923316">
              <a:defRPr sz="1200">
                <a:solidFill>
                  <a:schemeClr val="tx1"/>
                </a:solidFill>
                <a:latin typeface="55 Helvetica Roman" pitchFamily="1" charset="0"/>
              </a:defRPr>
            </a:lvl1pPr>
          </a:lstStyle>
          <a:p>
            <a:pPr>
              <a:defRPr/>
            </a:pPr>
            <a:fld id="{FA5063B3-C76F-4D53-AB7B-4C8AB6A03F30}" type="slidenum">
              <a:rPr lang="en-US"/>
              <a:pPr>
                <a:defRPr/>
              </a:pPr>
              <a:t>‹#›</a:t>
            </a:fld>
            <a:endParaRPr lang="en-US"/>
          </a:p>
        </p:txBody>
      </p:sp>
    </p:spTree>
    <p:extLst>
      <p:ext uri="{BB962C8B-B14F-4D97-AF65-F5344CB8AC3E}">
        <p14:creationId xmlns:p14="http://schemas.microsoft.com/office/powerpoint/2010/main" val="201279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55 Helvetica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55 Helvetica Roman" pitchFamily="1" charset="0"/>
        <a:ea typeface="+mn-ea"/>
        <a:cs typeface="+mn-cs"/>
      </a:defRPr>
    </a:lvl2pPr>
    <a:lvl3pPr marL="914400" algn="l" rtl="0" eaLnBrk="0" fontAlgn="base" hangingPunct="0">
      <a:spcBef>
        <a:spcPct val="30000"/>
      </a:spcBef>
      <a:spcAft>
        <a:spcPct val="0"/>
      </a:spcAft>
      <a:defRPr sz="1200" kern="1200">
        <a:solidFill>
          <a:schemeClr val="tx1"/>
        </a:solidFill>
        <a:latin typeface="55 Helvetica Roman" pitchFamily="1" charset="0"/>
        <a:ea typeface="+mn-ea"/>
        <a:cs typeface="+mn-cs"/>
      </a:defRPr>
    </a:lvl3pPr>
    <a:lvl4pPr marL="1371600" algn="l" rtl="0" eaLnBrk="0" fontAlgn="base" hangingPunct="0">
      <a:spcBef>
        <a:spcPct val="30000"/>
      </a:spcBef>
      <a:spcAft>
        <a:spcPct val="0"/>
      </a:spcAft>
      <a:defRPr sz="1200" kern="1200">
        <a:solidFill>
          <a:schemeClr val="tx1"/>
        </a:solidFill>
        <a:latin typeface="55 Helvetica Roman" pitchFamily="1" charset="0"/>
        <a:ea typeface="+mn-ea"/>
        <a:cs typeface="+mn-cs"/>
      </a:defRPr>
    </a:lvl4pPr>
    <a:lvl5pPr marL="1828800" algn="l" rtl="0" eaLnBrk="0" fontAlgn="base" hangingPunct="0">
      <a:spcBef>
        <a:spcPct val="30000"/>
      </a:spcBef>
      <a:spcAft>
        <a:spcPct val="0"/>
      </a:spcAft>
      <a:defRPr sz="1200" kern="1200">
        <a:solidFill>
          <a:schemeClr val="tx1"/>
        </a:solidFill>
        <a:latin typeface="55 Helvetica Roman" pitchFamily="1"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pPr defTabSz="922338"/>
            <a:fld id="{5DA346F9-2ABA-43D7-B4CA-ABFCAB579054}" type="slidenum">
              <a:rPr lang="en-US" smtClean="0"/>
              <a:pPr defTabSz="922338"/>
              <a:t>1</a:t>
            </a:fld>
            <a:endParaRPr lang="en-US"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49542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pPr defTabSz="922338"/>
            <a:fld id="{31A72957-C207-49D1-A480-0ADDC51E3511}" type="slidenum">
              <a:rPr lang="en-US" smtClean="0"/>
              <a:pPr defTabSz="922338"/>
              <a:t>11</a:t>
            </a:fld>
            <a:endParaRPr lang="en-US"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582669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pPr defTabSz="922338"/>
            <a:fld id="{4C990A0D-5BC0-45C5-A774-17B69EE5C0DC}" type="slidenum">
              <a:rPr lang="en-US" smtClean="0"/>
              <a:pPr defTabSz="922338"/>
              <a:t>12</a:t>
            </a:fld>
            <a:endParaRPr lang="en-US"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175384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pPr defTabSz="922338"/>
            <a:fld id="{26281CC5-FC15-4B6A-A083-695E90D56756}" type="slidenum">
              <a:rPr lang="en-US" smtClean="0"/>
              <a:pPr defTabSz="922338"/>
              <a:t>2</a:t>
            </a:fld>
            <a:endParaRPr lang="en-US"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88112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pPr defTabSz="922338"/>
            <a:fld id="{99B85375-D183-4D3F-AFAE-E0D7AA61FC7E}" type="slidenum">
              <a:rPr lang="en-US" smtClean="0"/>
              <a:pPr defTabSz="922338"/>
              <a:t>3</a:t>
            </a:fld>
            <a:endParaRPr lang="en-US"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419822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pPr defTabSz="922338"/>
            <a:fld id="{0C86008F-2151-4F75-A834-48F5E3E68536}" type="slidenum">
              <a:rPr lang="en-US" smtClean="0"/>
              <a:pPr defTabSz="922338"/>
              <a:t>4</a:t>
            </a:fld>
            <a:endParaRPr lang="en-US"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110217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pPr defTabSz="922338"/>
            <a:fld id="{62CA8D86-62B4-4F7E-9266-5185EB1139DA}" type="slidenum">
              <a:rPr lang="en-US" smtClean="0"/>
              <a:pPr defTabSz="922338"/>
              <a:t>5</a:t>
            </a:fld>
            <a:endParaRPr lang="en-US"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98593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pPr defTabSz="922338"/>
            <a:fld id="{7AD6578D-D539-4C27-9D19-2B52F715DC0C}" type="slidenum">
              <a:rPr lang="en-US" smtClean="0"/>
              <a:pPr defTabSz="922338"/>
              <a:t>6</a:t>
            </a:fld>
            <a:endParaRPr lang="en-US"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047424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pPr defTabSz="922338"/>
            <a:fld id="{B6F881ED-16F3-415E-9D55-160D8EF278A9}" type="slidenum">
              <a:rPr lang="en-US" smtClean="0"/>
              <a:pPr defTabSz="922338"/>
              <a:t>7</a:t>
            </a:fld>
            <a:endParaRPr lang="en-US"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089170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dt" sz="quarter" idx="1"/>
          </p:nvPr>
        </p:nvSpPr>
        <p:spPr>
          <a:noFill/>
        </p:spPr>
        <p:txBody>
          <a:bodyPr/>
          <a:lstStyle/>
          <a:p>
            <a:r>
              <a:rPr lang="en-US" smtClean="0"/>
              <a:t>1/28/09</a:t>
            </a:r>
          </a:p>
        </p:txBody>
      </p:sp>
      <p:sp>
        <p:nvSpPr>
          <p:cNvPr id="36867" name="Rectangle 6"/>
          <p:cNvSpPr>
            <a:spLocks noGrp="1" noChangeArrowheads="1"/>
          </p:cNvSpPr>
          <p:nvPr>
            <p:ph type="ftr" sz="quarter" idx="4"/>
          </p:nvPr>
        </p:nvSpPr>
        <p:spPr>
          <a:noFill/>
        </p:spPr>
        <p:txBody>
          <a:bodyPr/>
          <a:lstStyle/>
          <a:p>
            <a:r>
              <a:rPr lang="en-US" smtClean="0"/>
              <a:t>Draft Copy for Comment</a:t>
            </a:r>
          </a:p>
        </p:txBody>
      </p:sp>
      <p:sp>
        <p:nvSpPr>
          <p:cNvPr id="36868" name="Rectangle 7"/>
          <p:cNvSpPr>
            <a:spLocks noGrp="1" noChangeArrowheads="1"/>
          </p:cNvSpPr>
          <p:nvPr>
            <p:ph type="sldNum" sz="quarter" idx="5"/>
          </p:nvPr>
        </p:nvSpPr>
        <p:spPr>
          <a:noFill/>
        </p:spPr>
        <p:txBody>
          <a:bodyPr/>
          <a:lstStyle/>
          <a:p>
            <a:fld id="{101984A6-0B0E-42AF-AD7B-B0E6DDE35EC6}" type="slidenum">
              <a:rPr lang="en-US" smtClean="0"/>
              <a:pPr/>
              <a:t>8</a:t>
            </a:fld>
            <a:endParaRPr lang="en-US" smtClean="0"/>
          </a:p>
        </p:txBody>
      </p:sp>
      <p:sp>
        <p:nvSpPr>
          <p:cNvPr id="36869" name="Rectangle 2"/>
          <p:cNvSpPr>
            <a:spLocks noGrp="1" noRot="1" noChangeAspect="1" noChangeArrowheads="1" noTextEdit="1"/>
          </p:cNvSpPr>
          <p:nvPr>
            <p:ph type="sldImg"/>
          </p:nvPr>
        </p:nvSpPr>
        <p:spPr>
          <a:ln/>
        </p:spPr>
      </p:sp>
      <p:sp>
        <p:nvSpPr>
          <p:cNvPr id="36870" name="Rectangle 3"/>
          <p:cNvSpPr>
            <a:spLocks noGrp="1" noChangeArrowheads="1"/>
          </p:cNvSpPr>
          <p:nvPr>
            <p:ph type="body" idx="1"/>
          </p:nvPr>
        </p:nvSpPr>
        <p:spPr>
          <a:xfrm>
            <a:off x="926677" y="4194717"/>
            <a:ext cx="5096722" cy="4156234"/>
          </a:xfrm>
          <a:noFill/>
          <a:ln/>
        </p:spPr>
        <p:txBody>
          <a:bodyPr/>
          <a:lstStyle/>
          <a:p>
            <a:pPr eaLnBrk="1" hangingPunct="1"/>
            <a:r>
              <a:rPr lang="en-US" sz="900" b="1" dirty="0" smtClean="0"/>
              <a:t>SLIDE PURPOSE:</a:t>
            </a:r>
            <a:r>
              <a:rPr lang="en-US" sz="900" dirty="0" smtClean="0"/>
              <a:t> To communicate the major project issues</a:t>
            </a:r>
          </a:p>
          <a:p>
            <a:pPr eaLnBrk="1" hangingPunct="1"/>
            <a:endParaRPr lang="en-US" sz="900" dirty="0" smtClean="0"/>
          </a:p>
          <a:p>
            <a:pPr eaLnBrk="1" hangingPunct="1"/>
            <a:r>
              <a:rPr lang="en-US" sz="900" b="1" dirty="0" smtClean="0"/>
              <a:t>INSTRUCTIONS:</a:t>
            </a:r>
          </a:p>
          <a:p>
            <a:pPr eaLnBrk="1" hangingPunct="1"/>
            <a:r>
              <a:rPr lang="en-US" sz="900" dirty="0" smtClean="0"/>
              <a:t>     For the Issue Table, issues will be entered in rank from highest to lowest.  For each row:</a:t>
            </a:r>
          </a:p>
          <a:p>
            <a:pPr eaLnBrk="1" hangingPunct="1"/>
            <a:r>
              <a:rPr lang="en-US" sz="900" dirty="0" smtClean="0"/>
              <a:t>	1.  Click on the </a:t>
            </a:r>
            <a:r>
              <a:rPr lang="en-US" sz="900" b="1" dirty="0" smtClean="0">
                <a:solidFill>
                  <a:srgbClr val="FF3300"/>
                </a:solidFill>
              </a:rPr>
              <a:t>(Text) </a:t>
            </a:r>
            <a:r>
              <a:rPr lang="en-US" sz="900" dirty="0" smtClean="0"/>
              <a:t>field in the Issue column and enter a summary 	statement of the issue.</a:t>
            </a:r>
          </a:p>
          <a:p>
            <a:pPr eaLnBrk="1" hangingPunct="1"/>
            <a:r>
              <a:rPr lang="en-US" sz="900" dirty="0" smtClean="0"/>
              <a:t>	2. Click on the </a:t>
            </a:r>
            <a:r>
              <a:rPr lang="en-US" sz="900" b="1" dirty="0" smtClean="0">
                <a:solidFill>
                  <a:srgbClr val="FF3300"/>
                </a:solidFill>
              </a:rPr>
              <a:t>(Text) </a:t>
            </a:r>
            <a:r>
              <a:rPr lang="en-US" sz="900" dirty="0" smtClean="0"/>
              <a:t>field in the Action column and enter a summary of 	actions that have been or are to be taken to resolve the issue.</a:t>
            </a:r>
          </a:p>
          <a:p>
            <a:pPr eaLnBrk="1" hangingPunct="1"/>
            <a:r>
              <a:rPr lang="en-US" sz="900" dirty="0" smtClean="0"/>
              <a:t>	3.  In the status column use the examples shown (optional) to indicate correct 	status for each issue.  </a:t>
            </a:r>
          </a:p>
          <a:p>
            <a:pPr eaLnBrk="1" hangingPunct="1"/>
            <a:r>
              <a:rPr lang="en-US" sz="900" dirty="0" smtClean="0"/>
              <a:t>	4.  In the Requested Assistance column, click on the </a:t>
            </a:r>
            <a:r>
              <a:rPr lang="en-US" sz="900" b="1" dirty="0" smtClean="0">
                <a:solidFill>
                  <a:srgbClr val="FF3300"/>
                </a:solidFill>
              </a:rPr>
              <a:t>(Text) </a:t>
            </a:r>
            <a:r>
              <a:rPr lang="en-US" sz="900" dirty="0" smtClean="0"/>
              <a:t>field for any 	status shown as red or yellow and note the request for assistance in 	addressing the issue.  If no assistance is requested, enter “NONE” in this 	column.  </a:t>
            </a:r>
          </a:p>
          <a:p>
            <a:pPr eaLnBrk="1" hangingPunct="1"/>
            <a:r>
              <a:rPr lang="en-US" sz="900" i="1" dirty="0" smtClean="0"/>
              <a:t>Issue Guidance for this report:  </a:t>
            </a:r>
          </a:p>
          <a:p>
            <a:pPr eaLnBrk="1" hangingPunct="1"/>
            <a:r>
              <a:rPr lang="en-US" sz="900" dirty="0" smtClean="0"/>
              <a:t>To contrast an issue vs. risk:  </a:t>
            </a:r>
            <a:r>
              <a:rPr lang="en-US" sz="1000" dirty="0" smtClean="0"/>
              <a:t>A risk is something that may happen and if it does, will have an adverse impact on the project. Risk statements use If….. Then…. Logic. "That may happen" implies a probability of less then &lt;100% and a risk must also have a probability of something above &gt;0%. In reality, an issue/problem is an event that has already occurred.. </a:t>
            </a:r>
          </a:p>
          <a:p>
            <a:pPr eaLnBrk="1" hangingPunct="1"/>
            <a:r>
              <a:rPr lang="en-US" sz="1000" dirty="0" smtClean="0"/>
              <a:t>The </a:t>
            </a:r>
            <a:r>
              <a:rPr lang="en-US" sz="1000" dirty="0" err="1" smtClean="0"/>
              <a:t>DoD</a:t>
            </a:r>
            <a:r>
              <a:rPr lang="en-US" sz="1000" dirty="0" smtClean="0"/>
              <a:t> Risk Management Guide for Acquisition contrasts risks and issues:</a:t>
            </a:r>
          </a:p>
          <a:p>
            <a:pPr eaLnBrk="1" hangingPunct="1"/>
            <a:r>
              <a:rPr lang="en-US" sz="1000" b="1" dirty="0" smtClean="0"/>
              <a:t>Issue: </a:t>
            </a:r>
            <a:r>
              <a:rPr lang="en-US" sz="1000" dirty="0" smtClean="0"/>
              <a:t>A problem or consequence which has occurred due to the realization of a root cause. A current issue was likely a risk in the past that was ignored or not successfully mitigated. </a:t>
            </a:r>
          </a:p>
          <a:p>
            <a:pPr eaLnBrk="1" hangingPunct="1"/>
            <a:r>
              <a:rPr lang="en-US" sz="1000" b="1" dirty="0" smtClean="0"/>
              <a:t>Risk: </a:t>
            </a:r>
            <a:r>
              <a:rPr lang="en-US" sz="1000" dirty="0" smtClean="0"/>
              <a:t>A measure of future uncertainties in achieving program performance goals within defined cost and schedule constraints. It has three components: a future root cause, a likelihood assessed at the present time of that future root cause occurring, and the consequence of that future occurrence. </a:t>
            </a:r>
          </a:p>
        </p:txBody>
      </p:sp>
    </p:spTree>
    <p:extLst>
      <p:ext uri="{BB962C8B-B14F-4D97-AF65-F5344CB8AC3E}">
        <p14:creationId xmlns:p14="http://schemas.microsoft.com/office/powerpoint/2010/main" val="514804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pPr defTabSz="922338"/>
            <a:fld id="{31A72957-C207-49D1-A480-0ADDC51E3511}" type="slidenum">
              <a:rPr lang="en-US" smtClean="0"/>
              <a:pPr defTabSz="922338"/>
              <a:t>10</a:t>
            </a:fld>
            <a:endParaRPr lang="en-US"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986036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2414588"/>
            <a:ext cx="8550275" cy="166528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08125" y="4403725"/>
            <a:ext cx="7042150" cy="19875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NASA-CM-02-02-01  Rev 7.0 11/17/2011</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E3381A07-E711-42B7-9539-351E373569B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NASA-CM-02-02-01  Rev 7.0 11/17/2011</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F48A4883-ABCA-4E80-90B6-F0E8B083EAA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56475" y="1295400"/>
            <a:ext cx="2282825" cy="4835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1295400"/>
            <a:ext cx="6700837" cy="4835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NASA-CM-02-02-01  Rev 7.0 11/17/2011</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385EACB2-CDAB-4E9B-8E7A-9C674552C2AF}"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03238" y="1295400"/>
            <a:ext cx="9136062" cy="9493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3238" y="2244725"/>
            <a:ext cx="9136062" cy="3886200"/>
          </a:xfrm>
        </p:spPr>
        <p:txBody>
          <a:bodyPr/>
          <a:lstStyle/>
          <a:p>
            <a:pPr lvl="0"/>
            <a:endParaRPr lang="en-US" noProof="0" smtClean="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NASA-CM-02-02-01  Rev 7.0 11/17/2011</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11EFC142-A397-481F-828E-EC8FCA371407}"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503238" y="1295400"/>
            <a:ext cx="9136062" cy="4835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smtClean="0"/>
              <a:t>NASA-CM-02-02-01  Rev 7.0 11/17/2011</a:t>
            </a: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81A26C96-7343-4FFF-8C87-0731F782B82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xfrm>
            <a:off x="4829507" y="7369175"/>
            <a:ext cx="4275137" cy="403225"/>
          </a:xfrm>
          <a:ln/>
        </p:spPr>
        <p:txBody>
          <a:bodyPr anchor="ctr"/>
          <a:lstStyle>
            <a:lvl1pPr>
              <a:defRPr>
                <a:solidFill>
                  <a:srgbClr val="000000"/>
                </a:solidFill>
                <a:latin typeface="+mn-lt"/>
              </a:defRPr>
            </a:lvl1pPr>
          </a:lstStyle>
          <a:p>
            <a:pPr>
              <a:defRPr/>
            </a:pPr>
            <a:r>
              <a:rPr lang="en-US" dirty="0" smtClean="0"/>
              <a:t>NASA-CM-02-02-01  Rev 10.0 06/04/2015</a:t>
            </a:r>
            <a:endParaRPr lang="en-US" dirty="0"/>
          </a:p>
        </p:txBody>
      </p:sp>
      <p:sp>
        <p:nvSpPr>
          <p:cNvPr id="5" name="Rectangle 6"/>
          <p:cNvSpPr>
            <a:spLocks noGrp="1" noChangeArrowheads="1"/>
          </p:cNvSpPr>
          <p:nvPr>
            <p:ph type="sldNum" sz="quarter" idx="11"/>
          </p:nvPr>
        </p:nvSpPr>
        <p:spPr>
          <a:xfrm>
            <a:off x="9117012" y="7383462"/>
            <a:ext cx="941388" cy="388938"/>
          </a:xfrm>
          <a:ln/>
        </p:spPr>
        <p:txBody>
          <a:bodyPr anchor="ctr"/>
          <a:lstStyle>
            <a:lvl1pPr algn="ctr">
              <a:defRPr>
                <a:solidFill>
                  <a:srgbClr val="000000"/>
                </a:solidFill>
                <a:latin typeface="+mn-lt"/>
              </a:defRPr>
            </a:lvl1pPr>
          </a:lstStyle>
          <a:p>
            <a:pPr>
              <a:defRPr/>
            </a:pPr>
            <a:fld id="{2F74784A-429D-4C10-92F9-09A6C0439D09}"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994275"/>
            <a:ext cx="8548687" cy="1544638"/>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94063"/>
            <a:ext cx="8548687" cy="17002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t>NASA-CM-02-02-01  Rev 10.0 06/04/2015</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EFC28623-A5C9-45F4-8FE9-1A3E9A7F795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2244725"/>
            <a:ext cx="4491037"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6675" y="2244725"/>
            <a:ext cx="449262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t>NASA-CM-02-02-01  Rev 10.0 06/04/2015</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B043EE04-1042-4580-884E-D3849E08D32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11150"/>
            <a:ext cx="9051925" cy="1295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739900"/>
            <a:ext cx="4443412"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465388"/>
            <a:ext cx="4443412"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0163" y="1739900"/>
            <a:ext cx="4445000"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0163" y="2465388"/>
            <a:ext cx="4445000"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smtClean="0"/>
              <a:t>NASA-CM-02-02-01  Rev 10.0 06/04/2015</a:t>
            </a:r>
            <a:endParaRPr lang="en-US" dirty="0"/>
          </a:p>
        </p:txBody>
      </p:sp>
      <p:sp>
        <p:nvSpPr>
          <p:cNvPr id="8" name="Rectangle 6"/>
          <p:cNvSpPr>
            <a:spLocks noGrp="1" noChangeArrowheads="1"/>
          </p:cNvSpPr>
          <p:nvPr>
            <p:ph type="sldNum" sz="quarter" idx="11"/>
          </p:nvPr>
        </p:nvSpPr>
        <p:spPr>
          <a:ln/>
        </p:spPr>
        <p:txBody>
          <a:bodyPr/>
          <a:lstStyle>
            <a:lvl1pPr>
              <a:defRPr/>
            </a:lvl1pPr>
          </a:lstStyle>
          <a:p>
            <a:pPr>
              <a:defRPr/>
            </a:pPr>
            <a:fld id="{F666C996-D10F-4DA8-8452-90E7F7D996E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smtClean="0"/>
              <a:t>NASA-CM-02-02-01  Rev 10.0 06/04/2015</a:t>
            </a:r>
            <a:endParaRPr lang="en-US" dirty="0"/>
          </a:p>
        </p:txBody>
      </p:sp>
      <p:sp>
        <p:nvSpPr>
          <p:cNvPr id="4" name="Rectangle 6"/>
          <p:cNvSpPr>
            <a:spLocks noGrp="1" noChangeArrowheads="1"/>
          </p:cNvSpPr>
          <p:nvPr>
            <p:ph type="sldNum" sz="quarter" idx="11"/>
          </p:nvPr>
        </p:nvSpPr>
        <p:spPr>
          <a:ln/>
        </p:spPr>
        <p:txBody>
          <a:bodyPr/>
          <a:lstStyle>
            <a:lvl1pPr>
              <a:defRPr/>
            </a:lvl1pPr>
          </a:lstStyle>
          <a:p>
            <a:pPr>
              <a:defRPr/>
            </a:pPr>
            <a:fld id="{9DC4E201-C294-496E-BC60-8500E2A684C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smtClean="0"/>
              <a:t>NASA-CM-02-02-01  Rev 10.0 06/04/2015</a:t>
            </a:r>
            <a:endParaRPr lang="en-US" dirty="0"/>
          </a:p>
        </p:txBody>
      </p:sp>
      <p:sp>
        <p:nvSpPr>
          <p:cNvPr id="3" name="Rectangle 6"/>
          <p:cNvSpPr>
            <a:spLocks noGrp="1" noChangeArrowheads="1"/>
          </p:cNvSpPr>
          <p:nvPr>
            <p:ph type="sldNum" sz="quarter" idx="11"/>
          </p:nvPr>
        </p:nvSpPr>
        <p:spPr>
          <a:ln/>
        </p:spPr>
        <p:txBody>
          <a:bodyPr/>
          <a:lstStyle>
            <a:lvl1pPr>
              <a:defRPr/>
            </a:lvl1pPr>
          </a:lstStyle>
          <a:p>
            <a:pPr>
              <a:defRPr/>
            </a:pPr>
            <a:fld id="{EA79ABDD-F3CB-43FC-B054-AB0065483E3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9563"/>
            <a:ext cx="3308350" cy="13176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32238" y="309563"/>
            <a:ext cx="5622925" cy="6634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503238" y="1627188"/>
            <a:ext cx="3308350" cy="53165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t>NASA-CM-02-02-01  Rev 10.0 06/04/2015</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F6368689-2C3F-4224-918C-1BB2AF52EC2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5440363"/>
            <a:ext cx="6035675" cy="64293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1675" y="693738"/>
            <a:ext cx="6035675" cy="4664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1675" y="6083300"/>
            <a:ext cx="6035675" cy="911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NASA-CM-02-02-01  Rev 7.0 11/17/2011</a:t>
            </a: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B6649504-7184-4345-8B0E-8B1AE325F4F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3238" y="1295400"/>
            <a:ext cx="9136062" cy="949325"/>
          </a:xfrm>
          <a:prstGeom prst="rect">
            <a:avLst/>
          </a:prstGeom>
          <a:noFill/>
          <a:ln w="9525">
            <a:noFill/>
            <a:miter lim="800000"/>
            <a:headEnd/>
            <a:tailEnd/>
          </a:ln>
        </p:spPr>
        <p:txBody>
          <a:bodyPr vert="horz" wrap="square" lIns="101882" tIns="50941" rIns="101882" bIns="50941"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03238" y="2244725"/>
            <a:ext cx="9136062" cy="3886200"/>
          </a:xfrm>
          <a:prstGeom prst="rect">
            <a:avLst/>
          </a:prstGeom>
          <a:noFill/>
          <a:ln w="9525">
            <a:noFill/>
            <a:miter lim="800000"/>
            <a:headEnd/>
            <a:tailEnd/>
          </a:ln>
        </p:spPr>
        <p:txBody>
          <a:bodyPr vert="horz" wrap="square" lIns="101882" tIns="50941" rIns="101882" bIns="5094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3973" name="Rectangle 5"/>
          <p:cNvSpPr>
            <a:spLocks noGrp="1" noChangeArrowheads="1"/>
          </p:cNvSpPr>
          <p:nvPr>
            <p:ph type="ftr" sz="quarter" idx="3"/>
          </p:nvPr>
        </p:nvSpPr>
        <p:spPr bwMode="auto">
          <a:xfrm>
            <a:off x="4840141" y="7369175"/>
            <a:ext cx="4275137" cy="403225"/>
          </a:xfrm>
          <a:prstGeom prst="rect">
            <a:avLst/>
          </a:prstGeom>
          <a:noFill/>
          <a:ln w="9525">
            <a:noFill/>
            <a:miter lim="800000"/>
            <a:headEnd/>
            <a:tailEnd/>
          </a:ln>
          <a:effectLst/>
        </p:spPr>
        <p:txBody>
          <a:bodyPr vert="horz" wrap="square" lIns="101882" tIns="50941" rIns="101882" bIns="50941" numCol="1" anchor="ctr" anchorCtr="0" compatLnSpc="1">
            <a:prstTxWarp prst="textNoShape">
              <a:avLst/>
            </a:prstTxWarp>
          </a:bodyPr>
          <a:lstStyle>
            <a:lvl1pPr algn="r">
              <a:defRPr sz="800" smtClean="0">
                <a:solidFill>
                  <a:srgbClr val="000000"/>
                </a:solidFill>
                <a:latin typeface="+mn-lt"/>
              </a:defRPr>
            </a:lvl1pPr>
          </a:lstStyle>
          <a:p>
            <a:pPr>
              <a:defRPr/>
            </a:pPr>
            <a:r>
              <a:rPr lang="en-US" smtClean="0"/>
              <a:t>NASA-CM-02-02-01  Rev 7.0 11/17/2011</a:t>
            </a:r>
            <a:endParaRPr lang="en-US" dirty="0"/>
          </a:p>
        </p:txBody>
      </p:sp>
      <p:sp>
        <p:nvSpPr>
          <p:cNvPr id="83974" name="Rectangle 6"/>
          <p:cNvSpPr>
            <a:spLocks noGrp="1" noChangeArrowheads="1"/>
          </p:cNvSpPr>
          <p:nvPr>
            <p:ph type="sldNum" sz="quarter" idx="4"/>
          </p:nvPr>
        </p:nvSpPr>
        <p:spPr bwMode="auto">
          <a:xfrm>
            <a:off x="9117012" y="7383462"/>
            <a:ext cx="941388" cy="388938"/>
          </a:xfrm>
          <a:prstGeom prst="rect">
            <a:avLst/>
          </a:prstGeom>
          <a:noFill/>
          <a:ln w="9525">
            <a:noFill/>
            <a:miter lim="800000"/>
            <a:headEnd/>
            <a:tailEnd/>
          </a:ln>
          <a:effectLst/>
        </p:spPr>
        <p:txBody>
          <a:bodyPr vert="horz" wrap="square" lIns="101882" tIns="50941" rIns="101882" bIns="50941" numCol="1" anchor="ctr" anchorCtr="0" compatLnSpc="1">
            <a:prstTxWarp prst="textNoShape">
              <a:avLst/>
            </a:prstTxWarp>
          </a:bodyPr>
          <a:lstStyle>
            <a:lvl1pPr algn="ctr">
              <a:defRPr sz="1200" b="1">
                <a:solidFill>
                  <a:srgbClr val="000000"/>
                </a:solidFill>
                <a:latin typeface="+mn-lt"/>
              </a:defRPr>
            </a:lvl1pPr>
          </a:lstStyle>
          <a:p>
            <a:pPr>
              <a:defRPr/>
            </a:pPr>
            <a:fld id="{0E85E382-7FBE-4494-A191-F1F555BD03E0}" type="slidenum">
              <a:rPr lang="en-US" smtClean="0"/>
              <a:pPr>
                <a:defRPr/>
              </a:pPr>
              <a:t>‹#›</a:t>
            </a:fld>
            <a:endParaRPr lang="en-US"/>
          </a:p>
        </p:txBody>
      </p:sp>
      <p:pic>
        <p:nvPicPr>
          <p:cNvPr id="9" name="Picture 8" descr="nasa-logo01"/>
          <p:cNvPicPr>
            <a:picLocks noChangeAspect="1" noChangeArrowheads="1"/>
          </p:cNvPicPr>
          <p:nvPr userDrawn="1"/>
        </p:nvPicPr>
        <p:blipFill>
          <a:blip r:embed="rId15" cstate="print"/>
          <a:srcRect/>
          <a:stretch>
            <a:fillRect/>
          </a:stretch>
        </p:blipFill>
        <p:spPr bwMode="auto">
          <a:xfrm>
            <a:off x="9009744" y="43542"/>
            <a:ext cx="990600" cy="990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hdr="0" dt="0"/>
  <p:txStyles>
    <p:titleStyle>
      <a:lvl1pPr algn="l" defTabSz="1019175" rtl="0" eaLnBrk="0" fontAlgn="base" hangingPunct="0">
        <a:spcBef>
          <a:spcPct val="0"/>
        </a:spcBef>
        <a:spcAft>
          <a:spcPct val="0"/>
        </a:spcAft>
        <a:defRPr sz="3600">
          <a:solidFill>
            <a:srgbClr val="000000"/>
          </a:solidFill>
          <a:latin typeface="+mj-lt"/>
          <a:ea typeface="+mj-ea"/>
          <a:cs typeface="+mj-cs"/>
        </a:defRPr>
      </a:lvl1pPr>
      <a:lvl2pPr algn="l" defTabSz="1019175" rtl="0" eaLnBrk="0" fontAlgn="base" hangingPunct="0">
        <a:spcBef>
          <a:spcPct val="0"/>
        </a:spcBef>
        <a:spcAft>
          <a:spcPct val="0"/>
        </a:spcAft>
        <a:defRPr sz="3600">
          <a:solidFill>
            <a:srgbClr val="000000"/>
          </a:solidFill>
          <a:latin typeface="Arial" charset="0"/>
        </a:defRPr>
      </a:lvl2pPr>
      <a:lvl3pPr algn="l" defTabSz="1019175" rtl="0" eaLnBrk="0" fontAlgn="base" hangingPunct="0">
        <a:spcBef>
          <a:spcPct val="0"/>
        </a:spcBef>
        <a:spcAft>
          <a:spcPct val="0"/>
        </a:spcAft>
        <a:defRPr sz="3600">
          <a:solidFill>
            <a:srgbClr val="000000"/>
          </a:solidFill>
          <a:latin typeface="Arial" charset="0"/>
        </a:defRPr>
      </a:lvl3pPr>
      <a:lvl4pPr algn="l" defTabSz="1019175" rtl="0" eaLnBrk="0" fontAlgn="base" hangingPunct="0">
        <a:spcBef>
          <a:spcPct val="0"/>
        </a:spcBef>
        <a:spcAft>
          <a:spcPct val="0"/>
        </a:spcAft>
        <a:defRPr sz="3600">
          <a:solidFill>
            <a:srgbClr val="000000"/>
          </a:solidFill>
          <a:latin typeface="Arial" charset="0"/>
        </a:defRPr>
      </a:lvl4pPr>
      <a:lvl5pPr algn="l" defTabSz="1019175" rtl="0" eaLnBrk="0" fontAlgn="base" hangingPunct="0">
        <a:spcBef>
          <a:spcPct val="0"/>
        </a:spcBef>
        <a:spcAft>
          <a:spcPct val="0"/>
        </a:spcAft>
        <a:defRPr sz="3600">
          <a:solidFill>
            <a:srgbClr val="000000"/>
          </a:solidFill>
          <a:latin typeface="Arial" charset="0"/>
        </a:defRPr>
      </a:lvl5pPr>
      <a:lvl6pPr marL="457200" algn="l" defTabSz="1019175" rtl="0" fontAlgn="base">
        <a:spcBef>
          <a:spcPct val="0"/>
        </a:spcBef>
        <a:spcAft>
          <a:spcPct val="0"/>
        </a:spcAft>
        <a:defRPr sz="3600">
          <a:solidFill>
            <a:srgbClr val="000000"/>
          </a:solidFill>
          <a:latin typeface="Arial" charset="0"/>
        </a:defRPr>
      </a:lvl6pPr>
      <a:lvl7pPr marL="914400" algn="l" defTabSz="1019175" rtl="0" fontAlgn="base">
        <a:spcBef>
          <a:spcPct val="0"/>
        </a:spcBef>
        <a:spcAft>
          <a:spcPct val="0"/>
        </a:spcAft>
        <a:defRPr sz="3600">
          <a:solidFill>
            <a:srgbClr val="000000"/>
          </a:solidFill>
          <a:latin typeface="Arial" charset="0"/>
        </a:defRPr>
      </a:lvl7pPr>
      <a:lvl8pPr marL="1371600" algn="l" defTabSz="1019175" rtl="0" fontAlgn="base">
        <a:spcBef>
          <a:spcPct val="0"/>
        </a:spcBef>
        <a:spcAft>
          <a:spcPct val="0"/>
        </a:spcAft>
        <a:defRPr sz="3600">
          <a:solidFill>
            <a:srgbClr val="000000"/>
          </a:solidFill>
          <a:latin typeface="Arial" charset="0"/>
        </a:defRPr>
      </a:lvl8pPr>
      <a:lvl9pPr marL="1828800" algn="l" defTabSz="1019175" rtl="0" fontAlgn="base">
        <a:spcBef>
          <a:spcPct val="0"/>
        </a:spcBef>
        <a:spcAft>
          <a:spcPct val="0"/>
        </a:spcAft>
        <a:defRPr sz="3600">
          <a:solidFill>
            <a:srgbClr val="000000"/>
          </a:solidFill>
          <a:latin typeface="Arial" charset="0"/>
        </a:defRPr>
      </a:lvl9pPr>
    </p:titleStyle>
    <p:bodyStyle>
      <a:lvl1pPr marL="250825" indent="-250825" algn="l" defTabSz="1019175" rtl="0" eaLnBrk="0" fontAlgn="base" hangingPunct="0">
        <a:lnSpc>
          <a:spcPts val="2675"/>
        </a:lnSpc>
        <a:spcBef>
          <a:spcPts val="450"/>
        </a:spcBef>
        <a:spcAft>
          <a:spcPts val="663"/>
        </a:spcAft>
        <a:buClr>
          <a:srgbClr val="A0A0A0"/>
        </a:buClr>
        <a:buSzPct val="80000"/>
        <a:buFont typeface="AGaramond RegularSC" pitchFamily="1" charset="0"/>
        <a:buChar char="•"/>
        <a:defRPr sz="1600">
          <a:solidFill>
            <a:srgbClr val="000000"/>
          </a:solidFill>
          <a:latin typeface="+mn-lt"/>
          <a:ea typeface="+mn-ea"/>
          <a:cs typeface="+mn-cs"/>
        </a:defRPr>
      </a:lvl1pPr>
      <a:lvl2pPr marL="635000" indent="-188913" algn="l" defTabSz="1019175" rtl="0" eaLnBrk="0" fontAlgn="base" hangingPunct="0">
        <a:lnSpc>
          <a:spcPts val="2675"/>
        </a:lnSpc>
        <a:spcBef>
          <a:spcPts val="450"/>
        </a:spcBef>
        <a:spcAft>
          <a:spcPts val="663"/>
        </a:spcAft>
        <a:defRPr sz="1600">
          <a:solidFill>
            <a:srgbClr val="000000"/>
          </a:solidFill>
          <a:latin typeface="+mn-lt"/>
        </a:defRPr>
      </a:lvl2pPr>
      <a:lvl3pPr marL="1150938" indent="-188913" algn="l" defTabSz="1019175" rtl="0" eaLnBrk="0" fontAlgn="base" hangingPunct="0">
        <a:lnSpc>
          <a:spcPts val="2675"/>
        </a:lnSpc>
        <a:spcBef>
          <a:spcPts val="450"/>
        </a:spcBef>
        <a:spcAft>
          <a:spcPts val="663"/>
        </a:spcAft>
        <a:buSzPct val="90000"/>
        <a:buChar char="»"/>
        <a:defRPr sz="1400">
          <a:solidFill>
            <a:srgbClr val="000000"/>
          </a:solidFill>
          <a:latin typeface="+mn-lt"/>
        </a:defRPr>
      </a:lvl3pPr>
      <a:lvl4pPr marL="1717675" indent="-188913" algn="l" defTabSz="1019175" rtl="0" eaLnBrk="0" fontAlgn="base" hangingPunct="0">
        <a:lnSpc>
          <a:spcPts val="2675"/>
        </a:lnSpc>
        <a:spcBef>
          <a:spcPts val="450"/>
        </a:spcBef>
        <a:spcAft>
          <a:spcPts val="663"/>
        </a:spcAft>
        <a:defRPr sz="1400">
          <a:solidFill>
            <a:srgbClr val="000000"/>
          </a:solidFill>
          <a:latin typeface="+mn-lt"/>
        </a:defRPr>
      </a:lvl4pPr>
      <a:lvl5pPr marL="2292350" indent="-254000" algn="l" defTabSz="1019175" rtl="0" eaLnBrk="0" fontAlgn="base" hangingPunct="0">
        <a:lnSpc>
          <a:spcPts val="2900"/>
        </a:lnSpc>
        <a:spcBef>
          <a:spcPct val="0"/>
        </a:spcBef>
        <a:spcAft>
          <a:spcPts val="663"/>
        </a:spcAft>
        <a:defRPr sz="1400">
          <a:solidFill>
            <a:srgbClr val="000000"/>
          </a:solidFill>
          <a:latin typeface="+mn-lt"/>
        </a:defRPr>
      </a:lvl5pPr>
      <a:lvl6pPr marL="2749550" indent="-254000" algn="l" defTabSz="1019175" rtl="0" fontAlgn="base">
        <a:lnSpc>
          <a:spcPts val="2900"/>
        </a:lnSpc>
        <a:spcBef>
          <a:spcPct val="0"/>
        </a:spcBef>
        <a:spcAft>
          <a:spcPts val="663"/>
        </a:spcAft>
        <a:defRPr sz="1400">
          <a:solidFill>
            <a:srgbClr val="000000"/>
          </a:solidFill>
          <a:latin typeface="+mn-lt"/>
        </a:defRPr>
      </a:lvl6pPr>
      <a:lvl7pPr marL="3206750" indent="-254000" algn="l" defTabSz="1019175" rtl="0" fontAlgn="base">
        <a:lnSpc>
          <a:spcPts val="2900"/>
        </a:lnSpc>
        <a:spcBef>
          <a:spcPct val="0"/>
        </a:spcBef>
        <a:spcAft>
          <a:spcPts val="663"/>
        </a:spcAft>
        <a:defRPr sz="1400">
          <a:solidFill>
            <a:srgbClr val="000000"/>
          </a:solidFill>
          <a:latin typeface="+mn-lt"/>
        </a:defRPr>
      </a:lvl7pPr>
      <a:lvl8pPr marL="3663950" indent="-254000" algn="l" defTabSz="1019175" rtl="0" fontAlgn="base">
        <a:lnSpc>
          <a:spcPts val="2900"/>
        </a:lnSpc>
        <a:spcBef>
          <a:spcPct val="0"/>
        </a:spcBef>
        <a:spcAft>
          <a:spcPts val="663"/>
        </a:spcAft>
        <a:defRPr sz="1400">
          <a:solidFill>
            <a:srgbClr val="000000"/>
          </a:solidFill>
          <a:latin typeface="+mn-lt"/>
        </a:defRPr>
      </a:lvl8pPr>
      <a:lvl9pPr marL="4121150" indent="-254000" algn="l" defTabSz="1019175" rtl="0" fontAlgn="base">
        <a:lnSpc>
          <a:spcPts val="2900"/>
        </a:lnSpc>
        <a:spcBef>
          <a:spcPct val="0"/>
        </a:spcBef>
        <a:spcAft>
          <a:spcPts val="663"/>
        </a:spcAft>
        <a:defRPr sz="1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ctrTitle"/>
          </p:nvPr>
        </p:nvSpPr>
        <p:spPr>
          <a:xfrm>
            <a:off x="0" y="219075"/>
            <a:ext cx="10058400" cy="1379538"/>
          </a:xfrm>
        </p:spPr>
        <p:txBody>
          <a:bodyPr/>
          <a:lstStyle/>
          <a:p>
            <a:pPr algn="ctr" eaLnBrk="1" hangingPunct="1"/>
            <a:r>
              <a:rPr lang="en-US" sz="3200" b="1" dirty="0" smtClean="0"/>
              <a:t>Operational Readiness Review  (ORR)</a:t>
            </a:r>
            <a:r>
              <a:rPr lang="en-US" sz="2400" dirty="0" smtClean="0"/>
              <a:t/>
            </a:r>
            <a:br>
              <a:rPr lang="en-US" sz="2400" dirty="0" smtClean="0"/>
            </a:br>
            <a:r>
              <a:rPr lang="en-US" sz="2400" dirty="0" smtClean="0"/>
              <a:t> </a:t>
            </a:r>
            <a:r>
              <a:rPr lang="en-US" sz="2400" b="1" i="1" dirty="0" smtClean="0"/>
              <a:t>Authorization to Deploy</a:t>
            </a:r>
            <a:r>
              <a:rPr lang="en-US" sz="2400" dirty="0" smtClean="0"/>
              <a:t> </a:t>
            </a:r>
            <a:br>
              <a:rPr lang="en-US" sz="2400" dirty="0" smtClean="0"/>
            </a:br>
            <a:r>
              <a:rPr lang="en-US" sz="2400" dirty="0" smtClean="0"/>
              <a:t>Class 1 Service Request</a:t>
            </a:r>
            <a:r>
              <a:rPr lang="en-US" sz="3200" dirty="0" smtClean="0"/>
              <a:t> </a:t>
            </a:r>
            <a:endParaRPr lang="en-US" sz="2400" dirty="0" smtClean="0"/>
          </a:p>
        </p:txBody>
      </p:sp>
      <p:sp>
        <p:nvSpPr>
          <p:cNvPr id="3077" name="Rectangle 3"/>
          <p:cNvSpPr>
            <a:spLocks noGrp="1" noChangeArrowheads="1"/>
          </p:cNvSpPr>
          <p:nvPr>
            <p:ph type="subTitle" idx="1"/>
          </p:nvPr>
        </p:nvSpPr>
        <p:spPr>
          <a:xfrm>
            <a:off x="0" y="2056111"/>
            <a:ext cx="10058399" cy="4291012"/>
          </a:xfrm>
        </p:spPr>
        <p:txBody>
          <a:bodyPr/>
          <a:lstStyle/>
          <a:p>
            <a:pPr>
              <a:lnSpc>
                <a:spcPct val="90000"/>
              </a:lnSpc>
              <a:spcBef>
                <a:spcPct val="0"/>
              </a:spcBef>
              <a:spcAft>
                <a:spcPct val="25000"/>
              </a:spcAft>
            </a:pPr>
            <a:r>
              <a:rPr lang="en-US" sz="2400" b="1" dirty="0" smtClean="0"/>
              <a:t>Career Management Tracking System (CMTS) v 5.0</a:t>
            </a:r>
          </a:p>
          <a:p>
            <a:pPr>
              <a:lnSpc>
                <a:spcPct val="90000"/>
              </a:lnSpc>
              <a:spcBef>
                <a:spcPct val="0"/>
              </a:spcBef>
              <a:spcAft>
                <a:spcPct val="45000"/>
              </a:spcAft>
            </a:pPr>
            <a:r>
              <a:rPr lang="en-US" sz="2400" b="1" dirty="0" smtClean="0"/>
              <a:t>SR# 2015-0002618</a:t>
            </a:r>
          </a:p>
          <a:p>
            <a:pPr>
              <a:lnSpc>
                <a:spcPct val="90000"/>
              </a:lnSpc>
              <a:spcBef>
                <a:spcPct val="0"/>
              </a:spcBef>
              <a:spcAft>
                <a:spcPct val="45000"/>
              </a:spcAft>
            </a:pPr>
            <a:endParaRPr lang="en-US" sz="2000" b="1" dirty="0" smtClean="0"/>
          </a:p>
          <a:p>
            <a:pPr>
              <a:lnSpc>
                <a:spcPct val="90000"/>
              </a:lnSpc>
              <a:spcBef>
                <a:spcPct val="0"/>
              </a:spcBef>
            </a:pPr>
            <a:r>
              <a:rPr lang="en-US" sz="2000" dirty="0" smtClean="0"/>
              <a:t>SR Requester = Christopher McCoy</a:t>
            </a:r>
            <a:br>
              <a:rPr lang="en-US" sz="2000" dirty="0" smtClean="0"/>
            </a:br>
            <a:endParaRPr lang="en-US" sz="2000" dirty="0" smtClean="0"/>
          </a:p>
          <a:p>
            <a:pPr>
              <a:lnSpc>
                <a:spcPct val="70000"/>
              </a:lnSpc>
              <a:spcBef>
                <a:spcPct val="10000"/>
              </a:spcBef>
              <a:spcAft>
                <a:spcPct val="35000"/>
              </a:spcAft>
            </a:pPr>
            <a:r>
              <a:rPr lang="en-US" sz="2000" dirty="0" smtClean="0"/>
              <a:t>NASA Organization Name = Information Technology Communications Division (ITCD)  </a:t>
            </a:r>
            <a:br>
              <a:rPr lang="en-US" sz="2000" dirty="0" smtClean="0"/>
            </a:br>
            <a:endParaRPr lang="en-US" sz="2000" dirty="0" smtClean="0"/>
          </a:p>
          <a:p>
            <a:pPr>
              <a:lnSpc>
                <a:spcPct val="70000"/>
              </a:lnSpc>
              <a:spcBef>
                <a:spcPct val="0"/>
              </a:spcBef>
              <a:spcAft>
                <a:spcPct val="35000"/>
              </a:spcAft>
            </a:pPr>
            <a:r>
              <a:rPr lang="en-US" sz="2000" dirty="0" smtClean="0"/>
              <a:t>Priority = Routine</a:t>
            </a:r>
          </a:p>
          <a:p>
            <a:pPr>
              <a:lnSpc>
                <a:spcPct val="70000"/>
              </a:lnSpc>
              <a:spcBef>
                <a:spcPct val="0"/>
              </a:spcBef>
              <a:spcAft>
                <a:spcPct val="35000"/>
              </a:spcAft>
            </a:pPr>
            <a:r>
              <a:rPr lang="en-US" sz="2000" dirty="0" smtClean="0"/>
              <a:t>Task Order / Funding = 10.01</a:t>
            </a:r>
          </a:p>
          <a:p>
            <a:pPr>
              <a:lnSpc>
                <a:spcPct val="70000"/>
              </a:lnSpc>
              <a:spcBef>
                <a:spcPct val="0"/>
              </a:spcBef>
              <a:spcAft>
                <a:spcPct val="35000"/>
              </a:spcAft>
            </a:pPr>
            <a:r>
              <a:rPr lang="en-US" sz="2000" dirty="0" smtClean="0"/>
              <a:t>Scheduled Deployment Date = 06/19/2015</a:t>
            </a:r>
          </a:p>
          <a:p>
            <a:pPr>
              <a:lnSpc>
                <a:spcPct val="70000"/>
              </a:lnSpc>
              <a:spcBef>
                <a:spcPct val="0"/>
              </a:spcBef>
              <a:spcAft>
                <a:spcPct val="35000"/>
              </a:spcAft>
            </a:pPr>
            <a:r>
              <a:rPr lang="en-US" sz="2000" dirty="0" smtClean="0"/>
              <a:t>ECD = 06/30/2015</a:t>
            </a:r>
          </a:p>
        </p:txBody>
      </p:sp>
      <p:sp>
        <p:nvSpPr>
          <p:cNvPr id="3080" name="Text Box 26"/>
          <p:cNvSpPr txBox="1">
            <a:spLocks noChangeArrowheads="1"/>
          </p:cNvSpPr>
          <p:nvPr/>
        </p:nvSpPr>
        <p:spPr bwMode="auto">
          <a:xfrm>
            <a:off x="5773738" y="6656388"/>
            <a:ext cx="4114800" cy="696912"/>
          </a:xfrm>
          <a:prstGeom prst="rect">
            <a:avLst/>
          </a:prstGeom>
          <a:noFill/>
          <a:ln w="9525">
            <a:noFill/>
            <a:miter lim="800000"/>
            <a:headEnd/>
            <a:tailEnd/>
          </a:ln>
        </p:spPr>
        <p:txBody>
          <a:bodyPr>
            <a:spAutoFit/>
          </a:bodyPr>
          <a:lstStyle/>
          <a:p>
            <a:pPr algn="r" eaLnBrk="0" hangingPunct="0">
              <a:spcBef>
                <a:spcPct val="20000"/>
              </a:spcBef>
            </a:pPr>
            <a:r>
              <a:rPr lang="en-US" sz="1800" dirty="0" smtClean="0">
                <a:solidFill>
                  <a:schemeClr val="bg2"/>
                </a:solidFill>
              </a:rPr>
              <a:t>Luis Ayala</a:t>
            </a:r>
            <a:endParaRPr lang="en-US" sz="1800" dirty="0">
              <a:solidFill>
                <a:schemeClr val="bg2"/>
              </a:solidFill>
            </a:endParaRPr>
          </a:p>
          <a:p>
            <a:pPr algn="r" eaLnBrk="0" hangingPunct="0">
              <a:spcBef>
                <a:spcPct val="20000"/>
              </a:spcBef>
            </a:pPr>
            <a:r>
              <a:rPr lang="en-US" sz="1800" dirty="0" smtClean="0">
                <a:solidFill>
                  <a:schemeClr val="bg2"/>
                </a:solidFill>
              </a:rPr>
              <a:t>06/17/2015</a:t>
            </a:r>
            <a:endParaRPr lang="en-US" sz="1800" dirty="0">
              <a:solidFill>
                <a:schemeClr val="bg2"/>
              </a:solidFill>
            </a:endParaRPr>
          </a:p>
        </p:txBody>
      </p:sp>
      <p:sp>
        <p:nvSpPr>
          <p:cNvPr id="5" name="Slide Number Placeholder 4"/>
          <p:cNvSpPr>
            <a:spLocks noGrp="1"/>
          </p:cNvSpPr>
          <p:nvPr>
            <p:ph type="sldNum" sz="quarter" idx="11"/>
          </p:nvPr>
        </p:nvSpPr>
        <p:spPr/>
        <p:txBody>
          <a:bodyPr/>
          <a:lstStyle/>
          <a:p>
            <a:pPr>
              <a:defRPr/>
            </a:pPr>
            <a:fld id="{E3381A07-E711-42B7-9539-351E373569B7}" type="slidenum">
              <a:rPr lang="en-US" smtClean="0"/>
              <a:pPr>
                <a:defRPr/>
              </a:pPr>
              <a:t>1</a:t>
            </a:fld>
            <a:endParaRPr lang="en-US"/>
          </a:p>
        </p:txBody>
      </p:sp>
      <p:sp>
        <p:nvSpPr>
          <p:cNvPr id="8" name="Footer Placeholder 6"/>
          <p:cNvSpPr>
            <a:spLocks noGrp="1"/>
          </p:cNvSpPr>
          <p:nvPr>
            <p:ph type="ftr" sz="quarter" idx="10"/>
          </p:nvPr>
        </p:nvSpPr>
        <p:spPr>
          <a:xfrm>
            <a:off x="4829507" y="7369175"/>
            <a:ext cx="4275137" cy="403225"/>
          </a:xfrm>
        </p:spPr>
        <p:txBody>
          <a:bodyPr/>
          <a:lstStyle/>
          <a:p>
            <a:pPr>
              <a:defRPr/>
            </a:pPr>
            <a:r>
              <a:rPr lang="en-US" dirty="0" smtClean="0"/>
              <a:t>NASA-CM-02-02-01   Rev 10.0   06/04/2015</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0" y="219075"/>
            <a:ext cx="10058400" cy="949325"/>
          </a:xfrm>
          <a:noFill/>
        </p:spPr>
        <p:txBody>
          <a:bodyPr/>
          <a:lstStyle/>
          <a:p>
            <a:pPr algn="ctr" eaLnBrk="1" hangingPunct="1"/>
            <a:r>
              <a:rPr lang="en-US" b="1" dirty="0" smtClean="0"/>
              <a:t>Deployment Plan</a:t>
            </a:r>
          </a:p>
        </p:txBody>
      </p:sp>
      <p:sp>
        <p:nvSpPr>
          <p:cNvPr id="7173" name="Rectangle 3"/>
          <p:cNvSpPr>
            <a:spLocks noGrp="1" noChangeArrowheads="1"/>
          </p:cNvSpPr>
          <p:nvPr>
            <p:ph type="body" idx="1"/>
          </p:nvPr>
        </p:nvSpPr>
        <p:spPr>
          <a:xfrm>
            <a:off x="433073" y="1299596"/>
            <a:ext cx="9154633" cy="5924096"/>
          </a:xfrm>
          <a:noFill/>
        </p:spPr>
        <p:txBody>
          <a:bodyPr/>
          <a:lstStyle/>
          <a:p>
            <a:pPr eaLnBrk="1" hangingPunct="1">
              <a:buClrTx/>
              <a:buFontTx/>
              <a:buChar char="•"/>
            </a:pPr>
            <a:r>
              <a:rPr lang="en-US" b="1" dirty="0" smtClean="0"/>
              <a:t>Implementation Activities</a:t>
            </a:r>
          </a:p>
          <a:p>
            <a:pPr lvl="1" eaLnBrk="1" hangingPunct="1">
              <a:buFontTx/>
              <a:buChar char="–"/>
            </a:pPr>
            <a:r>
              <a:rPr lang="en-US" sz="900" dirty="0" smtClean="0"/>
              <a:t> </a:t>
            </a:r>
            <a:r>
              <a:rPr lang="en-US" dirty="0"/>
              <a:t>WESTPrime DBA will lock the current production CMOTS_USER schema on rivers-hq-db-1-prod-priv.ce1huyr3kvoa.us-east-1.rds.amazonaws.com, export CMTS data, and deliver to HITSS DBAs through the large file transfer service.  Notify the deployment team that the CMTS database is ready to be migrated.</a:t>
            </a:r>
          </a:p>
          <a:p>
            <a:pPr lvl="1" eaLnBrk="1" hangingPunct="1">
              <a:buFontTx/>
              <a:buChar char="–"/>
            </a:pPr>
            <a:r>
              <a:rPr lang="en-US" dirty="0"/>
              <a:t>HITSS DBA will download and move all database related deployment files from large file transfer to Rivers. Upon completion, notify everyone on the deployment POC list that the database deployment is completed.</a:t>
            </a:r>
          </a:p>
          <a:p>
            <a:pPr lvl="1" eaLnBrk="1" hangingPunct="1">
              <a:buFontTx/>
              <a:buChar char="–"/>
            </a:pPr>
            <a:r>
              <a:rPr lang="en-US" dirty="0"/>
              <a:t>HITSS Operations will deploy application per installation instructions in Section 4.6. Notify everyone on the deployment POC list that the ColdFusion installation is completed.</a:t>
            </a:r>
          </a:p>
          <a:p>
            <a:pPr lvl="1" eaLnBrk="1" hangingPunct="1">
              <a:buFontTx/>
              <a:buChar char="–"/>
            </a:pPr>
            <a:r>
              <a:rPr lang="en-US" dirty="0"/>
              <a:t>HITSS Operations will set up ColdFusion10 Administrator and then notify everyone on the deployment POC list that the setup is complete.</a:t>
            </a:r>
          </a:p>
          <a:p>
            <a:pPr lvl="1" eaLnBrk="1" hangingPunct="1">
              <a:buFontTx/>
              <a:buChar char="–"/>
            </a:pPr>
            <a:r>
              <a:rPr lang="en-US" dirty="0"/>
              <a:t>HITSS DBA will unlock the database and notify everyone on the deployment POC list that the schema is unlock</a:t>
            </a:r>
            <a:r>
              <a:rPr lang="en-US" dirty="0" smtClean="0"/>
              <a:t>.</a:t>
            </a:r>
            <a:endParaRPr lang="en-US" dirty="0"/>
          </a:p>
        </p:txBody>
      </p:sp>
      <p:sp>
        <p:nvSpPr>
          <p:cNvPr id="6" name="Slide Number Placeholder 5"/>
          <p:cNvSpPr>
            <a:spLocks noGrp="1"/>
          </p:cNvSpPr>
          <p:nvPr>
            <p:ph type="sldNum" sz="quarter" idx="11"/>
          </p:nvPr>
        </p:nvSpPr>
        <p:spPr/>
        <p:txBody>
          <a:bodyPr/>
          <a:lstStyle/>
          <a:p>
            <a:pPr>
              <a:defRPr/>
            </a:pPr>
            <a:fld id="{2F74784A-429D-4C10-92F9-09A6C0439D09}" type="slidenum">
              <a:rPr lang="en-US" smtClean="0"/>
              <a:pPr>
                <a:defRPr/>
              </a:pPr>
              <a:t>10</a:t>
            </a:fld>
            <a:endParaRPr lang="en-US"/>
          </a:p>
        </p:txBody>
      </p:sp>
      <p:sp>
        <p:nvSpPr>
          <p:cNvPr id="8" name="Footer Placeholder 6"/>
          <p:cNvSpPr>
            <a:spLocks noGrp="1"/>
          </p:cNvSpPr>
          <p:nvPr>
            <p:ph type="ftr" sz="quarter" idx="10"/>
          </p:nvPr>
        </p:nvSpPr>
        <p:spPr>
          <a:xfrm>
            <a:off x="4829507" y="7369175"/>
            <a:ext cx="4275137" cy="403225"/>
          </a:xfrm>
        </p:spPr>
        <p:txBody>
          <a:bodyPr/>
          <a:lstStyle/>
          <a:p>
            <a:pPr>
              <a:defRPr/>
            </a:pPr>
            <a:r>
              <a:rPr lang="en-US" dirty="0" smtClean="0"/>
              <a:t>NASA-CM-02-02-01   Rev 10.0   06/04/2015</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0" y="219075"/>
            <a:ext cx="10058400" cy="949325"/>
          </a:xfrm>
          <a:noFill/>
        </p:spPr>
        <p:txBody>
          <a:bodyPr/>
          <a:lstStyle/>
          <a:p>
            <a:pPr algn="ctr" eaLnBrk="1" hangingPunct="1"/>
            <a:r>
              <a:rPr lang="en-US" b="1" dirty="0" smtClean="0"/>
              <a:t>Deployment Plan </a:t>
            </a:r>
            <a:r>
              <a:rPr lang="en-US" b="1" dirty="0" err="1" smtClean="0"/>
              <a:t>Cont</a:t>
            </a:r>
            <a:endParaRPr lang="en-US" b="1" dirty="0" smtClean="0"/>
          </a:p>
        </p:txBody>
      </p:sp>
      <p:sp>
        <p:nvSpPr>
          <p:cNvPr id="7173" name="Rectangle 3"/>
          <p:cNvSpPr>
            <a:spLocks noGrp="1" noChangeArrowheads="1"/>
          </p:cNvSpPr>
          <p:nvPr>
            <p:ph type="body" idx="1"/>
          </p:nvPr>
        </p:nvSpPr>
        <p:spPr>
          <a:xfrm>
            <a:off x="433073" y="1299596"/>
            <a:ext cx="9154633" cy="5924096"/>
          </a:xfrm>
          <a:noFill/>
        </p:spPr>
        <p:txBody>
          <a:bodyPr/>
          <a:lstStyle/>
          <a:p>
            <a:pPr eaLnBrk="1" hangingPunct="1">
              <a:buClrTx/>
              <a:buFontTx/>
              <a:buChar char="•"/>
            </a:pPr>
            <a:r>
              <a:rPr lang="en-US" b="1" dirty="0" smtClean="0"/>
              <a:t>Implementation Activities</a:t>
            </a:r>
          </a:p>
          <a:p>
            <a:pPr lvl="1" eaLnBrk="1" hangingPunct="1">
              <a:buFontTx/>
              <a:buChar char="–"/>
            </a:pPr>
            <a:r>
              <a:rPr lang="en-US" dirty="0" smtClean="0"/>
              <a:t>HITSS </a:t>
            </a:r>
            <a:r>
              <a:rPr lang="en-US" dirty="0"/>
              <a:t>Development team will test CMTS 5.0 and notify everyone on the deployment POC list when the test is completed.</a:t>
            </a:r>
          </a:p>
          <a:p>
            <a:pPr lvl="1" eaLnBrk="1" hangingPunct="1">
              <a:buFontTx/>
              <a:buChar char="–"/>
            </a:pPr>
            <a:r>
              <a:rPr lang="en-US" dirty="0"/>
              <a:t>If the deployment is not successful, the application will be rolled back (see Section 4.9, Back-out Plans). HITSS Development team will test CMTS 4.0.</a:t>
            </a:r>
          </a:p>
          <a:p>
            <a:pPr lvl="1" eaLnBrk="1" hangingPunct="1">
              <a:buFontTx/>
              <a:buChar char="–"/>
            </a:pPr>
            <a:r>
              <a:rPr lang="en-US" dirty="0"/>
              <a:t>Development team will send notification to everyone on the deployment POC list about the deployment status.</a:t>
            </a:r>
          </a:p>
          <a:p>
            <a:pPr lvl="1" eaLnBrk="1" hangingPunct="1">
              <a:buFontTx/>
              <a:buChar char="–"/>
            </a:pPr>
            <a:r>
              <a:rPr lang="en-US" dirty="0"/>
              <a:t>PM will send notification to NASA customer and ITCD about the deployment status.</a:t>
            </a:r>
          </a:p>
          <a:p>
            <a:pPr lvl="1" eaLnBrk="1" hangingPunct="1"/>
            <a:endParaRPr lang="en-US" dirty="0" smtClean="0"/>
          </a:p>
          <a:p>
            <a:pPr eaLnBrk="1" hangingPunct="1">
              <a:buClrTx/>
              <a:buFontTx/>
              <a:buChar char="•"/>
            </a:pPr>
            <a:r>
              <a:rPr lang="en-US" b="1" dirty="0" smtClean="0"/>
              <a:t>IT Notice Approach </a:t>
            </a:r>
          </a:p>
          <a:p>
            <a:pPr lvl="1" eaLnBrk="1" hangingPunct="1">
              <a:buFontTx/>
              <a:buChar char="–"/>
            </a:pPr>
            <a:r>
              <a:rPr lang="en-US" dirty="0" smtClean="0"/>
              <a:t>Yes, IT Notice was sent on Monday June 15, 2015</a:t>
            </a:r>
          </a:p>
        </p:txBody>
      </p:sp>
      <p:sp>
        <p:nvSpPr>
          <p:cNvPr id="6" name="Slide Number Placeholder 5"/>
          <p:cNvSpPr>
            <a:spLocks noGrp="1"/>
          </p:cNvSpPr>
          <p:nvPr>
            <p:ph type="sldNum" sz="quarter" idx="11"/>
          </p:nvPr>
        </p:nvSpPr>
        <p:spPr/>
        <p:txBody>
          <a:bodyPr/>
          <a:lstStyle/>
          <a:p>
            <a:pPr>
              <a:defRPr/>
            </a:pPr>
            <a:fld id="{2F74784A-429D-4C10-92F9-09A6C0439D09}" type="slidenum">
              <a:rPr lang="en-US" smtClean="0"/>
              <a:pPr>
                <a:defRPr/>
              </a:pPr>
              <a:t>11</a:t>
            </a:fld>
            <a:endParaRPr lang="en-US"/>
          </a:p>
        </p:txBody>
      </p:sp>
      <p:sp>
        <p:nvSpPr>
          <p:cNvPr id="8" name="Footer Placeholder 6"/>
          <p:cNvSpPr>
            <a:spLocks noGrp="1"/>
          </p:cNvSpPr>
          <p:nvPr>
            <p:ph type="ftr" sz="quarter" idx="10"/>
          </p:nvPr>
        </p:nvSpPr>
        <p:spPr>
          <a:xfrm>
            <a:off x="4829507" y="7369175"/>
            <a:ext cx="4275137" cy="403225"/>
          </a:xfrm>
        </p:spPr>
        <p:txBody>
          <a:bodyPr/>
          <a:lstStyle/>
          <a:p>
            <a:pPr>
              <a:defRPr/>
            </a:pPr>
            <a:r>
              <a:rPr lang="en-US" dirty="0" smtClean="0"/>
              <a:t>NASA-CM-02-02-01   Rev 10.0   06/04/2015</a:t>
            </a:r>
            <a:endParaRPr lang="en-US" dirty="0"/>
          </a:p>
        </p:txBody>
      </p:sp>
    </p:spTree>
    <p:extLst>
      <p:ext uri="{BB962C8B-B14F-4D97-AF65-F5344CB8AC3E}">
        <p14:creationId xmlns:p14="http://schemas.microsoft.com/office/powerpoint/2010/main" val="10850079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0" y="219075"/>
            <a:ext cx="10058400" cy="949325"/>
          </a:xfrm>
          <a:noFill/>
        </p:spPr>
        <p:txBody>
          <a:bodyPr/>
          <a:lstStyle/>
          <a:p>
            <a:pPr algn="ctr" eaLnBrk="1" hangingPunct="1"/>
            <a:r>
              <a:rPr lang="en-US" b="1" dirty="0" smtClean="0"/>
              <a:t>Recommendation</a:t>
            </a:r>
          </a:p>
        </p:txBody>
      </p:sp>
      <p:sp>
        <p:nvSpPr>
          <p:cNvPr id="12293" name="Rectangle 3"/>
          <p:cNvSpPr>
            <a:spLocks noGrp="1" noChangeArrowheads="1"/>
          </p:cNvSpPr>
          <p:nvPr>
            <p:ph type="body" idx="1"/>
          </p:nvPr>
        </p:nvSpPr>
        <p:spPr>
          <a:xfrm>
            <a:off x="503238" y="1598613"/>
            <a:ext cx="9136062" cy="3886200"/>
          </a:xfrm>
          <a:noFill/>
        </p:spPr>
        <p:txBody>
          <a:bodyPr/>
          <a:lstStyle/>
          <a:p>
            <a:pPr eaLnBrk="1" hangingPunct="1">
              <a:buFont typeface="AGaramond RegularSC" pitchFamily="1" charset="0"/>
              <a:buNone/>
            </a:pPr>
            <a:r>
              <a:rPr lang="en-US" sz="2800" dirty="0" smtClean="0"/>
              <a:t>	Grant Authorization to Proceed (ATP) with the deployment of Career Management Tracking System (CMTS) Version 4.1, migration from WESTPrime to the HQ VM Cluster by 06/30/2015.</a:t>
            </a:r>
            <a:endParaRPr lang="en-US" sz="2800" b="1" dirty="0" smtClean="0"/>
          </a:p>
          <a:p>
            <a:pPr eaLnBrk="1" hangingPunct="1">
              <a:buFont typeface="AGaramond RegularSC" pitchFamily="1" charset="0"/>
              <a:buNone/>
            </a:pPr>
            <a:endParaRPr lang="en-US" sz="2800" dirty="0" smtClean="0"/>
          </a:p>
        </p:txBody>
      </p:sp>
      <p:sp>
        <p:nvSpPr>
          <p:cNvPr id="6" name="Slide Number Placeholder 5"/>
          <p:cNvSpPr>
            <a:spLocks noGrp="1"/>
          </p:cNvSpPr>
          <p:nvPr>
            <p:ph type="sldNum" sz="quarter" idx="11"/>
          </p:nvPr>
        </p:nvSpPr>
        <p:spPr/>
        <p:txBody>
          <a:bodyPr/>
          <a:lstStyle/>
          <a:p>
            <a:pPr>
              <a:defRPr/>
            </a:pPr>
            <a:fld id="{2F74784A-429D-4C10-92F9-09A6C0439D09}" type="slidenum">
              <a:rPr lang="en-US" smtClean="0"/>
              <a:pPr>
                <a:defRPr/>
              </a:pPr>
              <a:t>12</a:t>
            </a:fld>
            <a:endParaRPr lang="en-US"/>
          </a:p>
        </p:txBody>
      </p:sp>
      <p:sp>
        <p:nvSpPr>
          <p:cNvPr id="8" name="Footer Placeholder 6"/>
          <p:cNvSpPr>
            <a:spLocks noGrp="1"/>
          </p:cNvSpPr>
          <p:nvPr>
            <p:ph type="ftr" sz="quarter" idx="10"/>
          </p:nvPr>
        </p:nvSpPr>
        <p:spPr>
          <a:xfrm>
            <a:off x="4829507" y="7369175"/>
            <a:ext cx="4275137" cy="403225"/>
          </a:xfrm>
        </p:spPr>
        <p:txBody>
          <a:bodyPr/>
          <a:lstStyle/>
          <a:p>
            <a:pPr>
              <a:defRPr/>
            </a:pPr>
            <a:r>
              <a:rPr lang="en-US" dirty="0" smtClean="0"/>
              <a:t>NASA-CM-02-02-01   Rev 10.0   06/04/2015</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0" y="219076"/>
            <a:ext cx="10058400" cy="914400"/>
          </a:xfrm>
          <a:noFill/>
        </p:spPr>
        <p:txBody>
          <a:bodyPr/>
          <a:lstStyle/>
          <a:p>
            <a:pPr algn="ctr" eaLnBrk="1" hangingPunct="1"/>
            <a:r>
              <a:rPr lang="en-US" b="1" dirty="0" smtClean="0"/>
              <a:t>System / Project Overview</a:t>
            </a:r>
          </a:p>
        </p:txBody>
      </p:sp>
      <p:sp>
        <p:nvSpPr>
          <p:cNvPr id="4101" name="Rectangle 3"/>
          <p:cNvSpPr>
            <a:spLocks noGrp="1" noChangeArrowheads="1"/>
          </p:cNvSpPr>
          <p:nvPr>
            <p:ph type="body" idx="1"/>
          </p:nvPr>
        </p:nvSpPr>
        <p:spPr>
          <a:xfrm>
            <a:off x="447676" y="1413024"/>
            <a:ext cx="9144000" cy="5702300"/>
          </a:xfrm>
          <a:noFill/>
        </p:spPr>
        <p:txBody>
          <a:bodyPr/>
          <a:lstStyle/>
          <a:p>
            <a:pPr eaLnBrk="1" hangingPunct="1">
              <a:lnSpc>
                <a:spcPct val="100000"/>
              </a:lnSpc>
              <a:spcBef>
                <a:spcPts val="0"/>
              </a:spcBef>
              <a:spcAft>
                <a:spcPts val="600"/>
              </a:spcAft>
              <a:buClrTx/>
            </a:pPr>
            <a:r>
              <a:rPr lang="en-US" sz="2400" dirty="0" smtClean="0"/>
              <a:t>System/Project Name: Career Management Tracking System (CMTS)</a:t>
            </a:r>
          </a:p>
          <a:p>
            <a:pPr eaLnBrk="1" hangingPunct="1">
              <a:lnSpc>
                <a:spcPct val="100000"/>
              </a:lnSpc>
              <a:spcBef>
                <a:spcPts val="0"/>
              </a:spcBef>
              <a:spcAft>
                <a:spcPts val="600"/>
              </a:spcAft>
              <a:buClrTx/>
            </a:pPr>
            <a:r>
              <a:rPr lang="en-US" sz="2400" dirty="0" smtClean="0"/>
              <a:t>System/Project Owner: Deandrea Peters</a:t>
            </a:r>
          </a:p>
          <a:p>
            <a:pPr eaLnBrk="1" hangingPunct="1">
              <a:lnSpc>
                <a:spcPct val="100000"/>
              </a:lnSpc>
              <a:spcBef>
                <a:spcPts val="0"/>
              </a:spcBef>
              <a:spcAft>
                <a:spcPts val="600"/>
              </a:spcAft>
              <a:buClrTx/>
            </a:pPr>
            <a:r>
              <a:rPr lang="en-US" sz="2400" dirty="0" smtClean="0"/>
              <a:t>Purpose of System/Project: Database for counselors to compile monthly statistics and maintain details of visits by HQ employees for career counseling and/or work life, coaching, events and counselor activities. Allows Human Resources Management Division (HRMD) to track the management activities of two career counselors.</a:t>
            </a:r>
          </a:p>
          <a:p>
            <a:pPr eaLnBrk="1" hangingPunct="1">
              <a:lnSpc>
                <a:spcPct val="100000"/>
              </a:lnSpc>
              <a:spcBef>
                <a:spcPts val="0"/>
              </a:spcBef>
              <a:spcAft>
                <a:spcPts val="600"/>
              </a:spcAft>
              <a:buClrTx/>
            </a:pPr>
            <a:r>
              <a:rPr lang="en-US" sz="2400" dirty="0" smtClean="0"/>
              <a:t>Version being Deployed: 4.1</a:t>
            </a:r>
          </a:p>
          <a:p>
            <a:pPr eaLnBrk="1" hangingPunct="1">
              <a:lnSpc>
                <a:spcPct val="100000"/>
              </a:lnSpc>
              <a:spcBef>
                <a:spcPts val="0"/>
              </a:spcBef>
              <a:spcAft>
                <a:spcPts val="600"/>
              </a:spcAft>
              <a:buClrTx/>
            </a:pPr>
            <a:r>
              <a:rPr lang="en-US" sz="2400" dirty="0" smtClean="0">
                <a:solidFill>
                  <a:schemeClr val="bg2"/>
                </a:solidFill>
              </a:rPr>
              <a:t>Will Reside: HQ VM Cluster</a:t>
            </a:r>
          </a:p>
          <a:p>
            <a:pPr eaLnBrk="1" hangingPunct="1">
              <a:lnSpc>
                <a:spcPct val="100000"/>
              </a:lnSpc>
              <a:spcBef>
                <a:spcPts val="0"/>
              </a:spcBef>
              <a:spcAft>
                <a:spcPts val="600"/>
              </a:spcAft>
              <a:buClrTx/>
            </a:pPr>
            <a:r>
              <a:rPr lang="en-US" sz="2400" dirty="0" smtClean="0"/>
              <a:t>ACES Category: Existing Call List</a:t>
            </a:r>
          </a:p>
          <a:p>
            <a:pPr eaLnBrk="1" hangingPunct="1">
              <a:lnSpc>
                <a:spcPct val="100000"/>
              </a:lnSpc>
              <a:spcBef>
                <a:spcPts val="0"/>
              </a:spcBef>
              <a:spcAft>
                <a:spcPts val="600"/>
              </a:spcAft>
              <a:buClrTx/>
            </a:pPr>
            <a:r>
              <a:rPr lang="en-US" sz="2400" dirty="0" smtClean="0"/>
              <a:t>Project Funding Status: Funded </a:t>
            </a:r>
          </a:p>
          <a:p>
            <a:pPr eaLnBrk="1" hangingPunct="1">
              <a:lnSpc>
                <a:spcPct val="100000"/>
              </a:lnSpc>
              <a:spcBef>
                <a:spcPts val="0"/>
              </a:spcBef>
              <a:spcAft>
                <a:spcPts val="0"/>
              </a:spcAft>
              <a:buClrTx/>
              <a:buFont typeface="AGaramond RegularSC" pitchFamily="1" charset="0"/>
              <a:buNone/>
            </a:pPr>
            <a:endParaRPr lang="en-US" sz="2400" dirty="0" smtClean="0"/>
          </a:p>
        </p:txBody>
      </p:sp>
      <p:sp>
        <p:nvSpPr>
          <p:cNvPr id="6" name="Slide Number Placeholder 5"/>
          <p:cNvSpPr>
            <a:spLocks noGrp="1"/>
          </p:cNvSpPr>
          <p:nvPr>
            <p:ph type="sldNum" sz="quarter" idx="11"/>
          </p:nvPr>
        </p:nvSpPr>
        <p:spPr/>
        <p:txBody>
          <a:bodyPr/>
          <a:lstStyle/>
          <a:p>
            <a:pPr>
              <a:defRPr/>
            </a:pPr>
            <a:fld id="{2F74784A-429D-4C10-92F9-09A6C0439D09}" type="slidenum">
              <a:rPr lang="en-US" smtClean="0"/>
              <a:pPr>
                <a:defRPr/>
              </a:pPr>
              <a:t>2</a:t>
            </a:fld>
            <a:endParaRPr lang="en-US"/>
          </a:p>
        </p:txBody>
      </p:sp>
      <p:sp>
        <p:nvSpPr>
          <p:cNvPr id="9" name="Footer Placeholder 6"/>
          <p:cNvSpPr>
            <a:spLocks noGrp="1"/>
          </p:cNvSpPr>
          <p:nvPr>
            <p:ph type="ftr" sz="quarter" idx="10"/>
          </p:nvPr>
        </p:nvSpPr>
        <p:spPr>
          <a:xfrm>
            <a:off x="4829507" y="7369175"/>
            <a:ext cx="4275137" cy="403225"/>
          </a:xfrm>
        </p:spPr>
        <p:txBody>
          <a:bodyPr/>
          <a:lstStyle/>
          <a:p>
            <a:pPr>
              <a:defRPr/>
            </a:pPr>
            <a:r>
              <a:rPr lang="en-US" dirty="0" smtClean="0"/>
              <a:t>NASA-CM-02-02-01   Rev 10.0   06/04/2015</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0" y="219076"/>
            <a:ext cx="10058400" cy="914400"/>
          </a:xfrm>
          <a:noFill/>
        </p:spPr>
        <p:txBody>
          <a:bodyPr/>
          <a:lstStyle/>
          <a:p>
            <a:pPr algn="ctr" eaLnBrk="1" hangingPunct="1"/>
            <a:r>
              <a:rPr lang="en-US" b="1" dirty="0" smtClean="0"/>
              <a:t>Project Team</a:t>
            </a:r>
          </a:p>
        </p:txBody>
      </p:sp>
      <p:sp>
        <p:nvSpPr>
          <p:cNvPr id="5125" name="Rectangle 5"/>
          <p:cNvSpPr>
            <a:spLocks noChangeArrowheads="1"/>
          </p:cNvSpPr>
          <p:nvPr/>
        </p:nvSpPr>
        <p:spPr bwMode="auto">
          <a:xfrm>
            <a:off x="448783" y="1405062"/>
            <a:ext cx="9150351" cy="5856977"/>
          </a:xfrm>
          <a:prstGeom prst="rect">
            <a:avLst/>
          </a:prstGeom>
          <a:noFill/>
          <a:ln w="12700">
            <a:noFill/>
            <a:miter lim="800000"/>
            <a:headEnd/>
            <a:tailEnd/>
          </a:ln>
        </p:spPr>
        <p:txBody>
          <a:bodyPr lIns="90488" tIns="44450" rIns="90488" bIns="44450"/>
          <a:lstStyle/>
          <a:p>
            <a:pPr marL="250825" indent="-250825" defTabSz="1019175">
              <a:spcBef>
                <a:spcPts val="0"/>
              </a:spcBef>
              <a:spcAft>
                <a:spcPts val="0"/>
              </a:spcAft>
              <a:buSzPct val="80000"/>
              <a:buFont typeface="AGaramond RegularSC" pitchFamily="1" charset="0"/>
              <a:buChar char="•"/>
            </a:pPr>
            <a:r>
              <a:rPr lang="en-US" sz="2000" b="1" dirty="0">
                <a:solidFill>
                  <a:srgbClr val="000000"/>
                </a:solidFill>
                <a:latin typeface="+mn-lt"/>
              </a:rPr>
              <a:t>Project Manager:  </a:t>
            </a:r>
            <a:r>
              <a:rPr lang="en-US" sz="2000" b="1" dirty="0" smtClean="0">
                <a:solidFill>
                  <a:srgbClr val="000000"/>
                </a:solidFill>
                <a:latin typeface="+mn-lt"/>
              </a:rPr>
              <a:t>Luis Ayala</a:t>
            </a:r>
            <a:endParaRPr lang="en-US" sz="2000" b="1" dirty="0">
              <a:solidFill>
                <a:srgbClr val="000000"/>
              </a:solidFill>
              <a:latin typeface="+mn-lt"/>
            </a:endParaRPr>
          </a:p>
          <a:p>
            <a:pPr marL="250825" indent="-250825" defTabSz="1019175">
              <a:spcBef>
                <a:spcPts val="0"/>
              </a:spcBef>
              <a:spcAft>
                <a:spcPts val="0"/>
              </a:spcAft>
              <a:buSzPct val="80000"/>
              <a:buFont typeface="AGaramond RegularSC" pitchFamily="1" charset="0"/>
              <a:buChar char="•"/>
            </a:pPr>
            <a:r>
              <a:rPr lang="en-US" sz="2000" b="1" dirty="0">
                <a:solidFill>
                  <a:srgbClr val="000000"/>
                </a:solidFill>
                <a:latin typeface="+mn-lt"/>
              </a:rPr>
              <a:t>Application Development </a:t>
            </a:r>
            <a:endParaRPr lang="en-US" sz="2000" b="1" dirty="0" smtClean="0">
              <a:solidFill>
                <a:srgbClr val="000000"/>
              </a:solidFill>
              <a:latin typeface="+mn-lt"/>
            </a:endParaRPr>
          </a:p>
          <a:p>
            <a:pPr marL="250825" indent="-250825" defTabSz="1019175">
              <a:spcBef>
                <a:spcPts val="0"/>
              </a:spcBef>
              <a:spcAft>
                <a:spcPts val="0"/>
              </a:spcAft>
              <a:buSzPct val="80000"/>
              <a:buFont typeface="AGaramond RegularSC" pitchFamily="1" charset="0"/>
              <a:buChar char="•"/>
            </a:pPr>
            <a:r>
              <a:rPr lang="en-US" sz="2000" dirty="0" smtClean="0">
                <a:solidFill>
                  <a:srgbClr val="000000"/>
                </a:solidFill>
                <a:latin typeface="+mn-lt"/>
              </a:rPr>
              <a:t>AD </a:t>
            </a:r>
            <a:r>
              <a:rPr lang="en-US" sz="2000" dirty="0">
                <a:solidFill>
                  <a:srgbClr val="000000"/>
                </a:solidFill>
                <a:latin typeface="+mn-lt"/>
              </a:rPr>
              <a:t>Branch </a:t>
            </a:r>
            <a:r>
              <a:rPr lang="en-US" sz="2000" dirty="0" smtClean="0">
                <a:solidFill>
                  <a:srgbClr val="000000"/>
                </a:solidFill>
                <a:latin typeface="+mn-lt"/>
              </a:rPr>
              <a:t>Manager: Dawayne Pretlor </a:t>
            </a:r>
            <a:endParaRPr lang="en-US" sz="2000" dirty="0">
              <a:solidFill>
                <a:srgbClr val="000000"/>
              </a:solidFill>
              <a:latin typeface="+mn-lt"/>
            </a:endParaRPr>
          </a:p>
          <a:p>
            <a:pPr marL="635000" lvl="1" indent="-188913" defTabSz="1019175">
              <a:spcBef>
                <a:spcPts val="0"/>
              </a:spcBef>
              <a:spcAft>
                <a:spcPts val="0"/>
              </a:spcAft>
              <a:buFontTx/>
              <a:buChar char="–"/>
            </a:pPr>
            <a:r>
              <a:rPr lang="en-US" sz="2000" dirty="0">
                <a:solidFill>
                  <a:srgbClr val="000000"/>
                </a:solidFill>
                <a:latin typeface="+mn-lt"/>
              </a:rPr>
              <a:t>Lead Developer</a:t>
            </a:r>
            <a:r>
              <a:rPr lang="en-US" sz="2000" dirty="0" smtClean="0">
                <a:solidFill>
                  <a:srgbClr val="000000"/>
                </a:solidFill>
                <a:latin typeface="+mn-lt"/>
              </a:rPr>
              <a:t>: Marithe Le</a:t>
            </a:r>
            <a:endParaRPr lang="en-US" sz="2000" dirty="0">
              <a:solidFill>
                <a:srgbClr val="000000"/>
              </a:solidFill>
              <a:latin typeface="+mn-lt"/>
            </a:endParaRPr>
          </a:p>
          <a:p>
            <a:pPr marL="635000" lvl="1" indent="-188913" defTabSz="1019175">
              <a:spcBef>
                <a:spcPts val="0"/>
              </a:spcBef>
              <a:spcAft>
                <a:spcPts val="0"/>
              </a:spcAft>
              <a:buFontTx/>
              <a:buChar char="–"/>
            </a:pPr>
            <a:r>
              <a:rPr lang="en-US" sz="2000" dirty="0" smtClean="0">
                <a:solidFill>
                  <a:srgbClr val="000000"/>
                </a:solidFill>
                <a:latin typeface="+mn-lt"/>
              </a:rPr>
              <a:t>DBA</a:t>
            </a:r>
            <a:r>
              <a:rPr lang="en-US" sz="2000" dirty="0">
                <a:solidFill>
                  <a:srgbClr val="000000"/>
                </a:solidFill>
                <a:latin typeface="+mn-lt"/>
              </a:rPr>
              <a:t>: </a:t>
            </a:r>
            <a:r>
              <a:rPr lang="en-US" sz="2000" dirty="0" smtClean="0">
                <a:solidFill>
                  <a:srgbClr val="000000"/>
                </a:solidFill>
                <a:latin typeface="+mn-lt"/>
              </a:rPr>
              <a:t>Weishing Liu</a:t>
            </a:r>
          </a:p>
          <a:p>
            <a:pPr marL="635000" lvl="1" indent="-188913" defTabSz="1019175">
              <a:spcBef>
                <a:spcPts val="0"/>
              </a:spcBef>
              <a:spcAft>
                <a:spcPts val="0"/>
              </a:spcAft>
              <a:buFontTx/>
              <a:buChar char="–"/>
            </a:pPr>
            <a:r>
              <a:rPr lang="en-US" sz="2000" dirty="0">
                <a:solidFill>
                  <a:srgbClr val="000000"/>
                </a:solidFill>
                <a:latin typeface="+mn-lt"/>
              </a:rPr>
              <a:t> </a:t>
            </a:r>
            <a:r>
              <a:rPr lang="en-US" sz="2000" dirty="0" smtClean="0">
                <a:solidFill>
                  <a:srgbClr val="000000"/>
                </a:solidFill>
                <a:latin typeface="+mn-lt"/>
              </a:rPr>
              <a:t>BA: Kurt Ricketts</a:t>
            </a:r>
            <a:endParaRPr lang="en-US" sz="2000" dirty="0">
              <a:solidFill>
                <a:srgbClr val="000000"/>
              </a:solidFill>
              <a:latin typeface="+mn-lt"/>
            </a:endParaRPr>
          </a:p>
          <a:p>
            <a:pPr marL="250825" indent="-250825" defTabSz="1019175">
              <a:spcBef>
                <a:spcPts val="0"/>
              </a:spcBef>
              <a:spcAft>
                <a:spcPts val="0"/>
              </a:spcAft>
              <a:buSzPct val="80000"/>
              <a:buFont typeface="AGaramond RegularSC" pitchFamily="1" charset="0"/>
              <a:buChar char="•"/>
            </a:pPr>
            <a:r>
              <a:rPr lang="en-US" sz="2000" b="1" dirty="0" smtClean="0">
                <a:solidFill>
                  <a:srgbClr val="000000"/>
                </a:solidFill>
                <a:latin typeface="+mn-lt"/>
              </a:rPr>
              <a:t>Engineering </a:t>
            </a:r>
            <a:endParaRPr lang="en-US" sz="2000" b="1" i="1" dirty="0">
              <a:solidFill>
                <a:srgbClr val="000000"/>
              </a:solidFill>
              <a:latin typeface="+mn-lt"/>
            </a:endParaRPr>
          </a:p>
          <a:p>
            <a:pPr marL="635000" lvl="1" indent="-188913" defTabSz="1019175">
              <a:spcBef>
                <a:spcPts val="0"/>
              </a:spcBef>
              <a:spcAft>
                <a:spcPts val="0"/>
              </a:spcAft>
              <a:buFontTx/>
              <a:buChar char="–"/>
            </a:pPr>
            <a:r>
              <a:rPr lang="en-US" sz="2000" dirty="0">
                <a:solidFill>
                  <a:srgbClr val="000000"/>
                </a:solidFill>
                <a:latin typeface="+mn-lt"/>
              </a:rPr>
              <a:t>Lead Engineer:  </a:t>
            </a:r>
            <a:r>
              <a:rPr lang="en-US" sz="2000" dirty="0" smtClean="0">
                <a:solidFill>
                  <a:srgbClr val="000000"/>
                </a:solidFill>
                <a:latin typeface="+mn-lt"/>
              </a:rPr>
              <a:t>Dirk Hamilton</a:t>
            </a:r>
            <a:endParaRPr lang="en-US" sz="2000" dirty="0">
              <a:solidFill>
                <a:srgbClr val="000000"/>
              </a:solidFill>
              <a:latin typeface="+mn-lt"/>
            </a:endParaRPr>
          </a:p>
          <a:p>
            <a:pPr marL="635000" lvl="1" indent="-188913" defTabSz="1019175">
              <a:spcBef>
                <a:spcPts val="0"/>
              </a:spcBef>
              <a:spcAft>
                <a:spcPts val="0"/>
              </a:spcAft>
              <a:buFontTx/>
              <a:buChar char="–"/>
            </a:pPr>
            <a:r>
              <a:rPr lang="en-US" sz="2000" dirty="0" smtClean="0">
                <a:solidFill>
                  <a:srgbClr val="000000"/>
                </a:solidFill>
                <a:latin typeface="+mn-lt"/>
              </a:rPr>
              <a:t>Engineer:  Meng Li</a:t>
            </a:r>
            <a:endParaRPr lang="en-US" sz="2000" dirty="0">
              <a:solidFill>
                <a:srgbClr val="000000"/>
              </a:solidFill>
              <a:latin typeface="+mn-lt"/>
            </a:endParaRPr>
          </a:p>
          <a:p>
            <a:pPr marL="250825" indent="-250825" defTabSz="1019175">
              <a:spcBef>
                <a:spcPts val="0"/>
              </a:spcBef>
              <a:spcAft>
                <a:spcPts val="0"/>
              </a:spcAft>
              <a:buSzPct val="80000"/>
              <a:buFont typeface="AGaramond RegularSC" pitchFamily="1" charset="0"/>
              <a:buChar char="•"/>
            </a:pPr>
            <a:r>
              <a:rPr lang="en-US" sz="2000" b="1" dirty="0" smtClean="0">
                <a:solidFill>
                  <a:srgbClr val="000000"/>
                </a:solidFill>
                <a:latin typeface="+mn-lt"/>
              </a:rPr>
              <a:t>Operations </a:t>
            </a:r>
            <a:endParaRPr lang="en-US" sz="2000" b="1" i="1" dirty="0" smtClean="0">
              <a:solidFill>
                <a:srgbClr val="000000"/>
              </a:solidFill>
              <a:latin typeface="+mn-lt"/>
            </a:endParaRPr>
          </a:p>
          <a:p>
            <a:pPr marL="635000" lvl="1" indent="-188913" defTabSz="1019175">
              <a:spcBef>
                <a:spcPts val="0"/>
              </a:spcBef>
              <a:spcAft>
                <a:spcPts val="0"/>
              </a:spcAft>
              <a:buFontTx/>
              <a:buChar char="–"/>
            </a:pPr>
            <a:r>
              <a:rPr lang="en-US" sz="2000" dirty="0" smtClean="0">
                <a:solidFill>
                  <a:srgbClr val="000000"/>
                </a:solidFill>
                <a:latin typeface="+mn-lt"/>
              </a:rPr>
              <a:t>Deployment Support:  Jim Grinnell</a:t>
            </a:r>
          </a:p>
          <a:p>
            <a:pPr marL="250825" indent="-250825" defTabSz="1019175">
              <a:spcBef>
                <a:spcPts val="0"/>
              </a:spcBef>
              <a:spcAft>
                <a:spcPts val="0"/>
              </a:spcAft>
              <a:buSzPct val="80000"/>
              <a:buFont typeface="AGaramond RegularSC" pitchFamily="1" charset="0"/>
              <a:buChar char="•"/>
            </a:pPr>
            <a:r>
              <a:rPr lang="en-US" sz="2000" b="1" dirty="0" smtClean="0">
                <a:solidFill>
                  <a:srgbClr val="000000"/>
                </a:solidFill>
                <a:latin typeface="+mn-lt"/>
              </a:rPr>
              <a:t>Customer </a:t>
            </a:r>
            <a:r>
              <a:rPr lang="en-US" sz="2000" b="1" dirty="0">
                <a:solidFill>
                  <a:srgbClr val="000000"/>
                </a:solidFill>
                <a:latin typeface="+mn-lt"/>
              </a:rPr>
              <a:t>Support </a:t>
            </a:r>
            <a:endParaRPr lang="en-US" sz="2000" b="1" i="1" dirty="0">
              <a:solidFill>
                <a:srgbClr val="000000"/>
              </a:solidFill>
              <a:latin typeface="+mn-lt"/>
            </a:endParaRPr>
          </a:p>
          <a:p>
            <a:pPr marL="635000" lvl="1" indent="-188913" defTabSz="1019175">
              <a:spcBef>
                <a:spcPts val="0"/>
              </a:spcBef>
              <a:spcAft>
                <a:spcPts val="0"/>
              </a:spcAft>
              <a:buFontTx/>
              <a:buChar char="–"/>
            </a:pPr>
            <a:r>
              <a:rPr lang="en-US" sz="2000" dirty="0" smtClean="0">
                <a:solidFill>
                  <a:srgbClr val="000000"/>
                </a:solidFill>
                <a:latin typeface="+mn-lt"/>
              </a:rPr>
              <a:t>IT </a:t>
            </a:r>
            <a:r>
              <a:rPr lang="en-US" sz="2000" dirty="0">
                <a:solidFill>
                  <a:srgbClr val="000000"/>
                </a:solidFill>
                <a:latin typeface="+mn-lt"/>
              </a:rPr>
              <a:t>Notice:  </a:t>
            </a:r>
            <a:r>
              <a:rPr lang="en-US" sz="2000" dirty="0" smtClean="0">
                <a:solidFill>
                  <a:srgbClr val="000000"/>
                </a:solidFill>
                <a:latin typeface="+mn-lt"/>
              </a:rPr>
              <a:t>Scott Johnson </a:t>
            </a:r>
            <a:endParaRPr lang="en-US" sz="2000" dirty="0">
              <a:solidFill>
                <a:srgbClr val="000000"/>
              </a:solidFill>
              <a:latin typeface="+mn-lt"/>
            </a:endParaRPr>
          </a:p>
          <a:p>
            <a:pPr marL="250825" indent="-250825" defTabSz="1019175">
              <a:spcBef>
                <a:spcPts val="0"/>
              </a:spcBef>
              <a:spcAft>
                <a:spcPts val="0"/>
              </a:spcAft>
              <a:buSzPct val="80000"/>
              <a:buFont typeface="AGaramond RegularSC" pitchFamily="1" charset="0"/>
              <a:buChar char="•"/>
            </a:pPr>
            <a:r>
              <a:rPr lang="en-US" sz="2000" b="1" dirty="0" smtClean="0">
                <a:solidFill>
                  <a:srgbClr val="000000"/>
                </a:solidFill>
                <a:latin typeface="+mn-lt"/>
              </a:rPr>
              <a:t>IT Security</a:t>
            </a:r>
          </a:p>
          <a:p>
            <a:pPr marL="635000" lvl="1" indent="-188913" defTabSz="1019175">
              <a:spcBef>
                <a:spcPts val="0"/>
              </a:spcBef>
              <a:spcAft>
                <a:spcPts val="0"/>
              </a:spcAft>
              <a:buFontTx/>
              <a:buChar char="–"/>
            </a:pPr>
            <a:r>
              <a:rPr lang="en-US" sz="2000" dirty="0" smtClean="0">
                <a:solidFill>
                  <a:srgbClr val="000000"/>
                </a:solidFill>
                <a:latin typeface="+mn-lt"/>
              </a:rPr>
              <a:t>IT Security Reviewer: Karim Said</a:t>
            </a:r>
          </a:p>
        </p:txBody>
      </p:sp>
      <p:sp>
        <p:nvSpPr>
          <p:cNvPr id="6" name="Slide Number Placeholder 5"/>
          <p:cNvSpPr>
            <a:spLocks noGrp="1"/>
          </p:cNvSpPr>
          <p:nvPr>
            <p:ph type="sldNum" sz="quarter" idx="11"/>
          </p:nvPr>
        </p:nvSpPr>
        <p:spPr/>
        <p:txBody>
          <a:bodyPr/>
          <a:lstStyle/>
          <a:p>
            <a:pPr>
              <a:defRPr/>
            </a:pPr>
            <a:fld id="{2F74784A-429D-4C10-92F9-09A6C0439D09}" type="slidenum">
              <a:rPr lang="en-US" smtClean="0"/>
              <a:pPr>
                <a:defRPr/>
              </a:pPr>
              <a:t>3</a:t>
            </a:fld>
            <a:endParaRPr lang="en-US"/>
          </a:p>
        </p:txBody>
      </p:sp>
      <p:sp>
        <p:nvSpPr>
          <p:cNvPr id="9" name="Footer Placeholder 6"/>
          <p:cNvSpPr>
            <a:spLocks noGrp="1"/>
          </p:cNvSpPr>
          <p:nvPr>
            <p:ph type="ftr" sz="quarter" idx="10"/>
          </p:nvPr>
        </p:nvSpPr>
        <p:spPr>
          <a:xfrm>
            <a:off x="4829507" y="7369175"/>
            <a:ext cx="4275137" cy="403225"/>
          </a:xfrm>
        </p:spPr>
        <p:txBody>
          <a:bodyPr/>
          <a:lstStyle/>
          <a:p>
            <a:pPr>
              <a:defRPr/>
            </a:pPr>
            <a:r>
              <a:rPr lang="en-US" dirty="0" smtClean="0"/>
              <a:t>NASA-CM-02-02-01   Rev 10.0   06/04/2015</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0" y="219076"/>
            <a:ext cx="10058400" cy="914400"/>
          </a:xfrm>
          <a:noFill/>
        </p:spPr>
        <p:txBody>
          <a:bodyPr/>
          <a:lstStyle/>
          <a:p>
            <a:pPr algn="ctr" eaLnBrk="1" hangingPunct="1"/>
            <a:r>
              <a:rPr lang="en-US" b="1" dirty="0" smtClean="0"/>
              <a:t>System/Project Description</a:t>
            </a:r>
          </a:p>
        </p:txBody>
      </p:sp>
      <p:sp>
        <p:nvSpPr>
          <p:cNvPr id="6149" name="Rectangle 201"/>
          <p:cNvSpPr>
            <a:spLocks noChangeArrowheads="1"/>
          </p:cNvSpPr>
          <p:nvPr/>
        </p:nvSpPr>
        <p:spPr bwMode="auto">
          <a:xfrm>
            <a:off x="447675" y="1399035"/>
            <a:ext cx="9143999" cy="5554658"/>
          </a:xfrm>
          <a:prstGeom prst="rect">
            <a:avLst/>
          </a:prstGeom>
          <a:noFill/>
          <a:ln w="12700">
            <a:noFill/>
            <a:miter lim="800000"/>
            <a:headEnd/>
            <a:tailEnd/>
          </a:ln>
        </p:spPr>
        <p:txBody>
          <a:bodyPr lIns="90488" tIns="44450" rIns="90488" bIns="44450"/>
          <a:lstStyle/>
          <a:p>
            <a:pPr marL="250825" indent="-250825" defTabSz="1019175">
              <a:spcBef>
                <a:spcPts val="0"/>
              </a:spcBef>
              <a:spcAft>
                <a:spcPts val="0"/>
              </a:spcAft>
              <a:buSzPct val="80000"/>
              <a:buFont typeface="Arial" pitchFamily="34" charset="0"/>
              <a:buChar char="•"/>
              <a:defRPr/>
            </a:pPr>
            <a:r>
              <a:rPr lang="en-US" sz="1800" b="1" dirty="0">
                <a:solidFill>
                  <a:srgbClr val="000000"/>
                </a:solidFill>
                <a:latin typeface="+mn-lt"/>
              </a:rPr>
              <a:t>Changes since CDR</a:t>
            </a:r>
          </a:p>
          <a:p>
            <a:pPr marL="635000" lvl="1" indent="-188913" defTabSz="1019175">
              <a:spcBef>
                <a:spcPts val="0"/>
              </a:spcBef>
              <a:spcAft>
                <a:spcPts val="0"/>
              </a:spcAft>
              <a:buFont typeface="Arial" charset="0"/>
              <a:buChar char="–"/>
              <a:defRPr/>
            </a:pPr>
            <a:r>
              <a:rPr lang="en-US" sz="1800" dirty="0" smtClean="0">
                <a:solidFill>
                  <a:srgbClr val="000000"/>
                </a:solidFill>
                <a:latin typeface="+mn-lt"/>
              </a:rPr>
              <a:t>None</a:t>
            </a:r>
            <a:endParaRPr lang="en-US" sz="1800" dirty="0">
              <a:solidFill>
                <a:srgbClr val="000000"/>
              </a:solidFill>
              <a:latin typeface="+mn-lt"/>
            </a:endParaRPr>
          </a:p>
          <a:p>
            <a:pPr marL="177800" indent="-188913" defTabSz="1019175">
              <a:spcBef>
                <a:spcPts val="0"/>
              </a:spcBef>
              <a:spcAft>
                <a:spcPts val="0"/>
              </a:spcAft>
              <a:buFont typeface="Arial" pitchFamily="34" charset="0"/>
              <a:buChar char="•"/>
              <a:defRPr/>
            </a:pPr>
            <a:r>
              <a:rPr lang="en-US" sz="1800" b="1" dirty="0">
                <a:solidFill>
                  <a:srgbClr val="000000"/>
                </a:solidFill>
                <a:latin typeface="+mn-lt"/>
              </a:rPr>
              <a:t> Architecture Review Board (ARB)</a:t>
            </a:r>
          </a:p>
          <a:p>
            <a:pPr marL="635000" lvl="1" indent="-188913" defTabSz="1019175">
              <a:spcBef>
                <a:spcPts val="0"/>
              </a:spcBef>
              <a:spcAft>
                <a:spcPts val="0"/>
              </a:spcAft>
              <a:buFont typeface="Arial" charset="0"/>
              <a:buChar char="–"/>
              <a:defRPr/>
            </a:pPr>
            <a:r>
              <a:rPr lang="en-US" sz="1800" dirty="0" smtClean="0">
                <a:solidFill>
                  <a:srgbClr val="000000"/>
                </a:solidFill>
                <a:latin typeface="+mn-lt"/>
              </a:rPr>
              <a:t>N/A</a:t>
            </a:r>
            <a:endParaRPr lang="en-US" sz="1800" dirty="0">
              <a:solidFill>
                <a:srgbClr val="000000"/>
              </a:solidFill>
              <a:latin typeface="+mn-lt"/>
            </a:endParaRPr>
          </a:p>
          <a:p>
            <a:pPr marL="177800" indent="-188913" defTabSz="1019175">
              <a:spcBef>
                <a:spcPts val="0"/>
              </a:spcBef>
              <a:spcAft>
                <a:spcPts val="0"/>
              </a:spcAft>
              <a:buFont typeface="Arial" pitchFamily="34" charset="0"/>
              <a:buChar char="•"/>
              <a:defRPr/>
            </a:pPr>
            <a:r>
              <a:rPr lang="en-US" sz="1800" dirty="0">
                <a:solidFill>
                  <a:srgbClr val="000000"/>
                </a:solidFill>
                <a:latin typeface="+mn-lt"/>
              </a:rPr>
              <a:t> </a:t>
            </a:r>
            <a:r>
              <a:rPr lang="en-US" sz="1800" b="1" dirty="0">
                <a:solidFill>
                  <a:srgbClr val="000000"/>
                </a:solidFill>
                <a:latin typeface="+mn-lt"/>
              </a:rPr>
              <a:t>Changes since ARB</a:t>
            </a:r>
          </a:p>
          <a:p>
            <a:pPr marL="635000" lvl="1" indent="-188913" defTabSz="1019175">
              <a:spcBef>
                <a:spcPts val="0"/>
              </a:spcBef>
              <a:spcAft>
                <a:spcPts val="0"/>
              </a:spcAft>
              <a:buFont typeface="Arial" pitchFamily="34" charset="0"/>
              <a:buChar char="–"/>
              <a:defRPr/>
            </a:pPr>
            <a:r>
              <a:rPr lang="en-US" sz="1800" dirty="0" smtClean="0">
                <a:solidFill>
                  <a:srgbClr val="000000"/>
                </a:solidFill>
                <a:latin typeface="+mn-lt"/>
              </a:rPr>
              <a:t>N/A</a:t>
            </a:r>
            <a:endParaRPr lang="en-US" sz="1800" b="1" dirty="0">
              <a:solidFill>
                <a:srgbClr val="000000"/>
              </a:solidFill>
              <a:latin typeface="+mn-lt"/>
            </a:endParaRPr>
          </a:p>
          <a:p>
            <a:pPr marL="250825" indent="-250825" defTabSz="1019175">
              <a:spcBef>
                <a:spcPts val="0"/>
              </a:spcBef>
              <a:spcAft>
                <a:spcPts val="0"/>
              </a:spcAft>
              <a:buSzPct val="80000"/>
              <a:buFontTx/>
              <a:buChar char="•"/>
              <a:defRPr/>
            </a:pPr>
            <a:r>
              <a:rPr lang="en-US" sz="1800" b="1" dirty="0" smtClean="0">
                <a:solidFill>
                  <a:srgbClr val="000000"/>
                </a:solidFill>
                <a:latin typeface="+mn-lt"/>
              </a:rPr>
              <a:t>Section 508 </a:t>
            </a:r>
            <a:r>
              <a:rPr lang="en-US" sz="1800" b="1" dirty="0">
                <a:solidFill>
                  <a:srgbClr val="000000"/>
                </a:solidFill>
                <a:latin typeface="+mn-lt"/>
              </a:rPr>
              <a:t>Compliant</a:t>
            </a:r>
          </a:p>
          <a:p>
            <a:pPr marL="635000" lvl="1" indent="-188913" defTabSz="1019175">
              <a:spcBef>
                <a:spcPts val="0"/>
              </a:spcBef>
              <a:spcAft>
                <a:spcPts val="0"/>
              </a:spcAft>
              <a:buFont typeface="Arial" charset="0"/>
              <a:buChar char="–"/>
              <a:defRPr/>
            </a:pPr>
            <a:r>
              <a:rPr lang="en-US" sz="1800" dirty="0" smtClean="0">
                <a:solidFill>
                  <a:srgbClr val="000000"/>
                </a:solidFill>
                <a:latin typeface="+mn-lt"/>
              </a:rPr>
              <a:t>N/A</a:t>
            </a:r>
          </a:p>
          <a:p>
            <a:pPr marL="250825" indent="-250825" defTabSz="1019175">
              <a:spcBef>
                <a:spcPts val="0"/>
              </a:spcBef>
              <a:spcAft>
                <a:spcPts val="0"/>
              </a:spcAft>
              <a:buSzPct val="80000"/>
              <a:buFontTx/>
              <a:buChar char="•"/>
              <a:defRPr/>
            </a:pPr>
            <a:r>
              <a:rPr lang="en-US" sz="1800" b="1" dirty="0" smtClean="0">
                <a:solidFill>
                  <a:srgbClr val="000000"/>
                </a:solidFill>
                <a:latin typeface="+mn-lt"/>
              </a:rPr>
              <a:t>STRAW Compliant</a:t>
            </a:r>
          </a:p>
          <a:p>
            <a:pPr marL="635000" lvl="1" indent="-188913" defTabSz="1019175">
              <a:spcBef>
                <a:spcPts val="0"/>
              </a:spcBef>
              <a:spcAft>
                <a:spcPts val="0"/>
              </a:spcAft>
              <a:buFont typeface="Arial" charset="0"/>
              <a:buChar char="–"/>
              <a:defRPr/>
            </a:pPr>
            <a:r>
              <a:rPr lang="en-US" sz="1800" dirty="0" smtClean="0">
                <a:solidFill>
                  <a:srgbClr val="000000"/>
                </a:solidFill>
                <a:latin typeface="+mn-lt"/>
              </a:rPr>
              <a:t> Yes</a:t>
            </a:r>
            <a:endParaRPr lang="en-US" sz="1800" dirty="0">
              <a:solidFill>
                <a:srgbClr val="000000"/>
              </a:solidFill>
              <a:latin typeface="+mn-lt"/>
            </a:endParaRPr>
          </a:p>
          <a:p>
            <a:pPr marL="250825" indent="-250825" defTabSz="1019175">
              <a:spcBef>
                <a:spcPts val="0"/>
              </a:spcBef>
              <a:spcAft>
                <a:spcPts val="0"/>
              </a:spcAft>
              <a:buSzPct val="80000"/>
              <a:buFontTx/>
              <a:buChar char="•"/>
              <a:defRPr/>
            </a:pPr>
            <a:r>
              <a:rPr lang="en-US" sz="1800" b="1" dirty="0">
                <a:solidFill>
                  <a:srgbClr val="000000"/>
                </a:solidFill>
                <a:latin typeface="+mn-lt"/>
              </a:rPr>
              <a:t>Federal Records Information</a:t>
            </a:r>
            <a:r>
              <a:rPr lang="en-US" sz="1800" dirty="0">
                <a:solidFill>
                  <a:srgbClr val="000000"/>
                </a:solidFill>
                <a:latin typeface="+mn-lt"/>
              </a:rPr>
              <a:t> </a:t>
            </a:r>
          </a:p>
          <a:p>
            <a:pPr marL="635000" lvl="1" indent="-188913" defTabSz="1019175">
              <a:spcBef>
                <a:spcPts val="0"/>
              </a:spcBef>
              <a:spcAft>
                <a:spcPts val="0"/>
              </a:spcAft>
              <a:buFont typeface="Arial" charset="0"/>
              <a:buChar char="–"/>
              <a:defRPr/>
            </a:pPr>
            <a:r>
              <a:rPr lang="en-US" sz="1800" dirty="0" smtClean="0">
                <a:solidFill>
                  <a:srgbClr val="000000"/>
                </a:solidFill>
                <a:latin typeface="+mn-lt"/>
              </a:rPr>
              <a:t> Federal </a:t>
            </a:r>
            <a:r>
              <a:rPr lang="en-US" sz="1800" dirty="0">
                <a:solidFill>
                  <a:srgbClr val="000000"/>
                </a:solidFill>
                <a:latin typeface="+mn-lt"/>
              </a:rPr>
              <a:t>Records Qualification – </a:t>
            </a:r>
            <a:r>
              <a:rPr lang="en-US" sz="1800" dirty="0" smtClean="0">
                <a:solidFill>
                  <a:srgbClr val="000000"/>
                </a:solidFill>
                <a:latin typeface="+mn-lt"/>
              </a:rPr>
              <a:t>No</a:t>
            </a:r>
            <a:endParaRPr lang="en-US" sz="1800" dirty="0">
              <a:solidFill>
                <a:srgbClr val="000000"/>
              </a:solidFill>
              <a:latin typeface="+mn-lt"/>
            </a:endParaRPr>
          </a:p>
          <a:p>
            <a:pPr marL="635000" lvl="1" indent="-188913" defTabSz="1019175">
              <a:spcBef>
                <a:spcPts val="0"/>
              </a:spcBef>
              <a:spcAft>
                <a:spcPts val="0"/>
              </a:spcAft>
              <a:buFont typeface="Arial" charset="0"/>
              <a:buChar char="–"/>
              <a:defRPr/>
            </a:pPr>
            <a:r>
              <a:rPr lang="en-US" sz="1800" dirty="0" smtClean="0">
                <a:solidFill>
                  <a:srgbClr val="000000"/>
                </a:solidFill>
                <a:latin typeface="+mn-lt"/>
              </a:rPr>
              <a:t> NRRS </a:t>
            </a:r>
            <a:r>
              <a:rPr lang="en-US" sz="1800" dirty="0">
                <a:solidFill>
                  <a:srgbClr val="000000"/>
                </a:solidFill>
                <a:latin typeface="+mn-lt"/>
              </a:rPr>
              <a:t>Disposition – </a:t>
            </a:r>
            <a:r>
              <a:rPr lang="en-US" sz="1800" dirty="0" smtClean="0">
                <a:solidFill>
                  <a:srgbClr val="000000"/>
                </a:solidFill>
                <a:latin typeface="+mn-lt"/>
              </a:rPr>
              <a:t>No</a:t>
            </a:r>
            <a:endParaRPr lang="en-US" sz="1800" dirty="0">
              <a:solidFill>
                <a:srgbClr val="000000"/>
              </a:solidFill>
              <a:latin typeface="+mn-lt"/>
            </a:endParaRPr>
          </a:p>
          <a:p>
            <a:pPr marL="635000" lvl="1" indent="-188913" defTabSz="1019175">
              <a:spcBef>
                <a:spcPts val="0"/>
              </a:spcBef>
              <a:spcAft>
                <a:spcPts val="0"/>
              </a:spcAft>
              <a:buFont typeface="Arial" charset="0"/>
              <a:buChar char="–"/>
              <a:defRPr/>
            </a:pPr>
            <a:r>
              <a:rPr lang="en-US" sz="1800" dirty="0" smtClean="0">
                <a:solidFill>
                  <a:srgbClr val="000000"/>
                </a:solidFill>
                <a:latin typeface="+mn-lt"/>
              </a:rPr>
              <a:t> NRRS </a:t>
            </a:r>
            <a:r>
              <a:rPr lang="en-US" sz="1800" dirty="0">
                <a:solidFill>
                  <a:srgbClr val="000000"/>
                </a:solidFill>
                <a:latin typeface="+mn-lt"/>
              </a:rPr>
              <a:t>Schedule/Item – </a:t>
            </a:r>
            <a:r>
              <a:rPr lang="en-US" sz="1800" dirty="0" smtClean="0">
                <a:solidFill>
                  <a:srgbClr val="000000"/>
                </a:solidFill>
                <a:latin typeface="+mn-lt"/>
              </a:rPr>
              <a:t>N/A</a:t>
            </a:r>
            <a:endParaRPr lang="en-US" sz="1800" dirty="0">
              <a:solidFill>
                <a:srgbClr val="000000"/>
              </a:solidFill>
              <a:latin typeface="+mn-lt"/>
            </a:endParaRPr>
          </a:p>
        </p:txBody>
      </p:sp>
      <p:sp>
        <p:nvSpPr>
          <p:cNvPr id="6" name="Slide Number Placeholder 5"/>
          <p:cNvSpPr>
            <a:spLocks noGrp="1"/>
          </p:cNvSpPr>
          <p:nvPr>
            <p:ph type="sldNum" sz="quarter" idx="11"/>
          </p:nvPr>
        </p:nvSpPr>
        <p:spPr/>
        <p:txBody>
          <a:bodyPr/>
          <a:lstStyle/>
          <a:p>
            <a:pPr>
              <a:defRPr/>
            </a:pPr>
            <a:fld id="{11EFC142-A397-481F-828E-EC8FCA371407}" type="slidenum">
              <a:rPr lang="en-US" smtClean="0"/>
              <a:pPr>
                <a:defRPr/>
              </a:pPr>
              <a:t>4</a:t>
            </a:fld>
            <a:endParaRPr lang="en-US"/>
          </a:p>
        </p:txBody>
      </p:sp>
      <p:sp>
        <p:nvSpPr>
          <p:cNvPr id="9" name="Footer Placeholder 6"/>
          <p:cNvSpPr>
            <a:spLocks noGrp="1"/>
          </p:cNvSpPr>
          <p:nvPr>
            <p:ph type="ftr" sz="quarter" idx="10"/>
          </p:nvPr>
        </p:nvSpPr>
        <p:spPr>
          <a:xfrm>
            <a:off x="4829507" y="7369175"/>
            <a:ext cx="4275137" cy="403225"/>
          </a:xfrm>
        </p:spPr>
        <p:txBody>
          <a:bodyPr/>
          <a:lstStyle/>
          <a:p>
            <a:pPr>
              <a:defRPr/>
            </a:pPr>
            <a:r>
              <a:rPr lang="en-US" dirty="0" smtClean="0"/>
              <a:t>NASA-CM-02-02-01   Rev 10.0   06/04/2015</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0" y="219075"/>
            <a:ext cx="9855200" cy="949325"/>
          </a:xfrm>
          <a:noFill/>
        </p:spPr>
        <p:txBody>
          <a:bodyPr/>
          <a:lstStyle/>
          <a:p>
            <a:pPr algn="ctr" eaLnBrk="1" hangingPunct="1"/>
            <a:r>
              <a:rPr lang="en-US" b="1" dirty="0" smtClean="0">
                <a:solidFill>
                  <a:schemeClr val="bg2"/>
                </a:solidFill>
              </a:rPr>
              <a:t>Security</a:t>
            </a:r>
          </a:p>
        </p:txBody>
      </p:sp>
      <p:sp>
        <p:nvSpPr>
          <p:cNvPr id="8197" name="Rectangle 4"/>
          <p:cNvSpPr>
            <a:spLocks noGrp="1" noChangeArrowheads="1"/>
          </p:cNvSpPr>
          <p:nvPr>
            <p:ph type="body" idx="1"/>
          </p:nvPr>
        </p:nvSpPr>
        <p:spPr>
          <a:xfrm>
            <a:off x="446567" y="1417852"/>
            <a:ext cx="9154633" cy="5081587"/>
          </a:xfrm>
        </p:spPr>
        <p:txBody>
          <a:bodyPr/>
          <a:lstStyle/>
          <a:p>
            <a:pPr eaLnBrk="1" hangingPunct="1">
              <a:lnSpc>
                <a:spcPct val="100000"/>
              </a:lnSpc>
              <a:spcBef>
                <a:spcPts val="0"/>
              </a:spcBef>
              <a:spcAft>
                <a:spcPts val="0"/>
              </a:spcAft>
              <a:buClrTx/>
              <a:defRPr/>
            </a:pPr>
            <a:r>
              <a:rPr lang="en-US" altLang="en-US" sz="2000" b="1" dirty="0" smtClean="0"/>
              <a:t>System Type</a:t>
            </a:r>
          </a:p>
          <a:p>
            <a:pPr marL="457200" lvl="1" indent="0" defTabSz="914400" eaLnBrk="1" hangingPunct="1">
              <a:spcBef>
                <a:spcPts val="0"/>
              </a:spcBef>
              <a:spcAft>
                <a:spcPts val="0"/>
              </a:spcAft>
              <a:buClr>
                <a:schemeClr val="tx1"/>
              </a:buClr>
              <a:buFontTx/>
              <a:buChar char="–"/>
              <a:defRPr/>
            </a:pPr>
            <a:r>
              <a:rPr lang="en-US" sz="2000" dirty="0" smtClean="0"/>
              <a:t> General Support System</a:t>
            </a:r>
          </a:p>
          <a:p>
            <a:pPr eaLnBrk="1" hangingPunct="1">
              <a:lnSpc>
                <a:spcPct val="100000"/>
              </a:lnSpc>
              <a:spcBef>
                <a:spcPts val="0"/>
              </a:spcBef>
              <a:spcAft>
                <a:spcPts val="0"/>
              </a:spcAft>
              <a:buClrTx/>
              <a:defRPr/>
            </a:pPr>
            <a:r>
              <a:rPr lang="en-US" altLang="en-US" sz="2000" b="1" dirty="0" smtClean="0"/>
              <a:t> Special Management Attention</a:t>
            </a:r>
          </a:p>
          <a:p>
            <a:pPr eaLnBrk="1" hangingPunct="1">
              <a:lnSpc>
                <a:spcPct val="100000"/>
              </a:lnSpc>
              <a:spcBef>
                <a:spcPts val="0"/>
              </a:spcBef>
              <a:spcAft>
                <a:spcPts val="0"/>
              </a:spcAft>
              <a:buClrTx/>
              <a:defRPr/>
            </a:pPr>
            <a:r>
              <a:rPr lang="en-US" altLang="en-US" sz="2000" b="1" dirty="0" smtClean="0"/>
              <a:t> </a:t>
            </a:r>
            <a:r>
              <a:rPr lang="en-US" sz="2000" b="1" dirty="0" smtClean="0"/>
              <a:t>FIPS 199 Information Categorization</a:t>
            </a:r>
          </a:p>
          <a:p>
            <a:pPr marL="457200" lvl="1" indent="-53975" defTabSz="914400" eaLnBrk="1" hangingPunct="1">
              <a:spcBef>
                <a:spcPts val="0"/>
              </a:spcBef>
              <a:spcAft>
                <a:spcPts val="0"/>
              </a:spcAft>
              <a:buClr>
                <a:schemeClr val="tx1"/>
              </a:buClr>
              <a:buFontTx/>
              <a:buChar char="–"/>
              <a:defRPr/>
            </a:pPr>
            <a:r>
              <a:rPr lang="en-US" sz="2000" dirty="0" smtClean="0"/>
              <a:t> Moderate</a:t>
            </a:r>
          </a:p>
          <a:p>
            <a:pPr marL="627062" lvl="1" indent="-228600" defTabSz="914400" eaLnBrk="1" hangingPunct="1">
              <a:spcBef>
                <a:spcPts val="0"/>
              </a:spcBef>
              <a:spcAft>
                <a:spcPts val="0"/>
              </a:spcAft>
              <a:buClr>
                <a:schemeClr val="tx1"/>
              </a:buClr>
              <a:buFont typeface="Arial" pitchFamily="34" charset="0"/>
              <a:buChar char="–"/>
              <a:defRPr/>
            </a:pPr>
            <a:r>
              <a:rPr lang="en-US" sz="2000" dirty="0"/>
              <a:t>C.2.8.9 Personal Identity and </a:t>
            </a:r>
            <a:r>
              <a:rPr lang="en-US" sz="2000" dirty="0" smtClean="0"/>
              <a:t>Authentication</a:t>
            </a:r>
          </a:p>
          <a:p>
            <a:pPr marL="1143000" lvl="2" indent="-228600" defTabSz="914400" eaLnBrk="1" hangingPunct="1">
              <a:spcBef>
                <a:spcPts val="0"/>
              </a:spcBef>
              <a:spcAft>
                <a:spcPts val="0"/>
              </a:spcAft>
              <a:buClr>
                <a:schemeClr val="tx1"/>
              </a:buClr>
              <a:buFont typeface="Arial" pitchFamily="34" charset="0"/>
              <a:buChar char="–"/>
              <a:defRPr/>
            </a:pPr>
            <a:r>
              <a:rPr lang="en-US" sz="2000" dirty="0" smtClean="0"/>
              <a:t>Confidentiality = Moderate</a:t>
            </a:r>
          </a:p>
          <a:p>
            <a:pPr marL="1143000" lvl="2" indent="-228600" defTabSz="914400" eaLnBrk="1" hangingPunct="1">
              <a:spcBef>
                <a:spcPts val="0"/>
              </a:spcBef>
              <a:spcAft>
                <a:spcPts val="0"/>
              </a:spcAft>
              <a:buClr>
                <a:schemeClr val="tx1"/>
              </a:buClr>
              <a:buFont typeface="Arial" pitchFamily="34" charset="0"/>
              <a:buChar char="–"/>
              <a:defRPr/>
            </a:pPr>
            <a:r>
              <a:rPr lang="en-US" sz="2000" dirty="0" smtClean="0"/>
              <a:t>Integrity = Moderate</a:t>
            </a:r>
          </a:p>
          <a:p>
            <a:pPr marL="1143000" lvl="2" indent="-228600" defTabSz="914400" eaLnBrk="1" hangingPunct="1">
              <a:spcBef>
                <a:spcPts val="0"/>
              </a:spcBef>
              <a:spcAft>
                <a:spcPts val="0"/>
              </a:spcAft>
              <a:buClr>
                <a:schemeClr val="tx1"/>
              </a:buClr>
              <a:buFont typeface="Arial" pitchFamily="34" charset="0"/>
              <a:buChar char="–"/>
              <a:defRPr/>
            </a:pPr>
            <a:r>
              <a:rPr lang="en-US" sz="2000" dirty="0" smtClean="0"/>
              <a:t>Availability = Moderate</a:t>
            </a:r>
          </a:p>
          <a:p>
            <a:pPr marL="627062" lvl="1" indent="-228600" defTabSz="914400" eaLnBrk="1" hangingPunct="1">
              <a:spcBef>
                <a:spcPts val="0"/>
              </a:spcBef>
              <a:spcAft>
                <a:spcPts val="0"/>
              </a:spcAft>
              <a:buClr>
                <a:schemeClr val="tx1"/>
              </a:buClr>
              <a:buFont typeface="Arial" pitchFamily="34" charset="0"/>
              <a:buChar char="–"/>
              <a:defRPr/>
            </a:pPr>
            <a:r>
              <a:rPr lang="en-US" sz="1800" dirty="0"/>
              <a:t>C.2.</a:t>
            </a:r>
            <a:r>
              <a:rPr lang="en-US" sz="2000" dirty="0"/>
              <a:t>3.6 Workforce Planning Information Type </a:t>
            </a:r>
            <a:endParaRPr lang="en-US" sz="2000" dirty="0" smtClean="0"/>
          </a:p>
          <a:p>
            <a:pPr marL="1143000" lvl="2" indent="-228600" defTabSz="914400" eaLnBrk="1" hangingPunct="1">
              <a:spcBef>
                <a:spcPts val="0"/>
              </a:spcBef>
              <a:spcAft>
                <a:spcPts val="0"/>
              </a:spcAft>
              <a:buClr>
                <a:schemeClr val="tx1"/>
              </a:buClr>
              <a:buFont typeface="Arial" pitchFamily="34" charset="0"/>
              <a:buChar char="–"/>
              <a:defRPr/>
            </a:pPr>
            <a:r>
              <a:rPr lang="en-US" sz="2000" dirty="0" smtClean="0"/>
              <a:t>Confidentiality </a:t>
            </a:r>
            <a:r>
              <a:rPr lang="en-US" sz="2000" dirty="0"/>
              <a:t>= Low</a:t>
            </a:r>
          </a:p>
          <a:p>
            <a:pPr marL="1143000" lvl="2" indent="-228600" defTabSz="914400" eaLnBrk="1" hangingPunct="1">
              <a:spcBef>
                <a:spcPts val="0"/>
              </a:spcBef>
              <a:spcAft>
                <a:spcPts val="0"/>
              </a:spcAft>
              <a:buClr>
                <a:schemeClr val="tx1"/>
              </a:buClr>
              <a:buFont typeface="Arial" pitchFamily="34" charset="0"/>
              <a:buChar char="–"/>
              <a:defRPr/>
            </a:pPr>
            <a:r>
              <a:rPr lang="en-US" sz="2000" dirty="0"/>
              <a:t>Integrity = Low</a:t>
            </a:r>
          </a:p>
          <a:p>
            <a:pPr marL="1143000" lvl="2" indent="-228600" defTabSz="914400" eaLnBrk="1" hangingPunct="1">
              <a:spcBef>
                <a:spcPts val="0"/>
              </a:spcBef>
              <a:spcAft>
                <a:spcPts val="0"/>
              </a:spcAft>
              <a:buClr>
                <a:schemeClr val="tx1"/>
              </a:buClr>
              <a:buFont typeface="Arial" pitchFamily="34" charset="0"/>
              <a:buChar char="–"/>
              <a:defRPr/>
            </a:pPr>
            <a:r>
              <a:rPr lang="en-US" sz="2000" dirty="0"/>
              <a:t>Availability = Low</a:t>
            </a:r>
          </a:p>
          <a:p>
            <a:pPr marL="627062" lvl="1" indent="-228600" defTabSz="914400" eaLnBrk="1" hangingPunct="1">
              <a:spcBef>
                <a:spcPts val="0"/>
              </a:spcBef>
              <a:spcAft>
                <a:spcPts val="0"/>
              </a:spcAft>
              <a:buClr>
                <a:schemeClr val="tx1"/>
              </a:buClr>
              <a:buFont typeface="Arial" pitchFamily="34" charset="0"/>
              <a:buChar char="–"/>
              <a:defRPr/>
            </a:pPr>
            <a:endParaRPr lang="en-US" sz="2200" dirty="0" smtClean="0"/>
          </a:p>
        </p:txBody>
      </p:sp>
      <p:sp>
        <p:nvSpPr>
          <p:cNvPr id="6" name="Slide Number Placeholder 5"/>
          <p:cNvSpPr>
            <a:spLocks noGrp="1"/>
          </p:cNvSpPr>
          <p:nvPr>
            <p:ph type="sldNum" sz="quarter" idx="11"/>
          </p:nvPr>
        </p:nvSpPr>
        <p:spPr/>
        <p:txBody>
          <a:bodyPr/>
          <a:lstStyle/>
          <a:p>
            <a:pPr>
              <a:defRPr/>
            </a:pPr>
            <a:fld id="{2F74784A-429D-4C10-92F9-09A6C0439D09}" type="slidenum">
              <a:rPr lang="en-US" smtClean="0"/>
              <a:pPr>
                <a:defRPr/>
              </a:pPr>
              <a:t>5</a:t>
            </a:fld>
            <a:endParaRPr lang="en-US"/>
          </a:p>
        </p:txBody>
      </p:sp>
      <p:sp>
        <p:nvSpPr>
          <p:cNvPr id="9" name="Footer Placeholder 6"/>
          <p:cNvSpPr>
            <a:spLocks noGrp="1"/>
          </p:cNvSpPr>
          <p:nvPr>
            <p:ph type="ftr" sz="quarter" idx="10"/>
          </p:nvPr>
        </p:nvSpPr>
        <p:spPr>
          <a:xfrm>
            <a:off x="4829507" y="7369175"/>
            <a:ext cx="4275137" cy="403225"/>
          </a:xfrm>
        </p:spPr>
        <p:txBody>
          <a:bodyPr/>
          <a:lstStyle/>
          <a:p>
            <a:pPr>
              <a:defRPr/>
            </a:pPr>
            <a:r>
              <a:rPr lang="en-US" dirty="0" smtClean="0"/>
              <a:t>NASA-CM-02-02-01   Rev 10.0   06/04/2015</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0" y="219075"/>
            <a:ext cx="10058400" cy="949325"/>
          </a:xfrm>
          <a:noFill/>
        </p:spPr>
        <p:txBody>
          <a:bodyPr/>
          <a:lstStyle/>
          <a:p>
            <a:pPr algn="ctr" eaLnBrk="1" hangingPunct="1"/>
            <a:r>
              <a:rPr lang="en-US" b="1" dirty="0" smtClean="0">
                <a:solidFill>
                  <a:schemeClr val="bg2"/>
                </a:solidFill>
              </a:rPr>
              <a:t>Security - Continued</a:t>
            </a:r>
          </a:p>
        </p:txBody>
      </p:sp>
      <p:sp>
        <p:nvSpPr>
          <p:cNvPr id="9221" name="Rectangle 3"/>
          <p:cNvSpPr>
            <a:spLocks noGrp="1" noChangeArrowheads="1"/>
          </p:cNvSpPr>
          <p:nvPr>
            <p:ph type="body" idx="1"/>
          </p:nvPr>
        </p:nvSpPr>
        <p:spPr>
          <a:xfrm>
            <a:off x="456870" y="1396786"/>
            <a:ext cx="9182100" cy="6022975"/>
          </a:xfrm>
          <a:noFill/>
        </p:spPr>
        <p:txBody>
          <a:bodyPr/>
          <a:lstStyle/>
          <a:p>
            <a:pPr eaLnBrk="1" hangingPunct="1">
              <a:lnSpc>
                <a:spcPct val="100000"/>
              </a:lnSpc>
              <a:spcBef>
                <a:spcPts val="0"/>
              </a:spcBef>
              <a:spcAft>
                <a:spcPts val="0"/>
              </a:spcAft>
              <a:buClrTx/>
            </a:pPr>
            <a:r>
              <a:rPr lang="en-US" sz="2000" b="1" dirty="0" smtClean="0"/>
              <a:t>Summary</a:t>
            </a:r>
            <a:r>
              <a:rPr lang="en-US" sz="2000" dirty="0" smtClean="0"/>
              <a:t> </a:t>
            </a:r>
          </a:p>
          <a:p>
            <a:pPr marL="384175" lvl="1" indent="0"/>
            <a:r>
              <a:rPr lang="en-US" dirty="0"/>
              <a:t>HITSS Security has determined the following security ratings: The likelihood that a potential vulnerability could be exercised by a given threat-source is Low. The adverse impact resulting from a successful threat-source exploiting vulnerability is Low. The overall risk determination for the proposed SR is Low</a:t>
            </a:r>
            <a:r>
              <a:rPr lang="en-US" dirty="0" smtClean="0"/>
              <a:t>.</a:t>
            </a:r>
            <a:endParaRPr lang="en-US" dirty="0"/>
          </a:p>
          <a:p>
            <a:pPr marL="384175" lvl="1" indent="0"/>
            <a:r>
              <a:rPr lang="en-US" dirty="0"/>
              <a:t>HITSS Security recommends that ITCD proceed as normal. </a:t>
            </a:r>
            <a:endParaRPr lang="en-US" b="1" dirty="0" smtClean="0"/>
          </a:p>
          <a:p>
            <a:pPr eaLnBrk="1" hangingPunct="1">
              <a:lnSpc>
                <a:spcPct val="100000"/>
              </a:lnSpc>
              <a:spcBef>
                <a:spcPts val="0"/>
              </a:spcBef>
              <a:spcAft>
                <a:spcPts val="0"/>
              </a:spcAft>
              <a:buClrTx/>
            </a:pPr>
            <a:r>
              <a:rPr lang="en-US" sz="2000" b="1" dirty="0" smtClean="0"/>
              <a:t>Likelihood Range:</a:t>
            </a:r>
            <a:r>
              <a:rPr lang="en-US" sz="2000" dirty="0" smtClean="0"/>
              <a:t> Low</a:t>
            </a:r>
          </a:p>
          <a:p>
            <a:pPr eaLnBrk="1" hangingPunct="1">
              <a:lnSpc>
                <a:spcPct val="100000"/>
              </a:lnSpc>
              <a:spcBef>
                <a:spcPts val="0"/>
              </a:spcBef>
              <a:spcAft>
                <a:spcPts val="0"/>
              </a:spcAft>
              <a:buClrTx/>
            </a:pPr>
            <a:r>
              <a:rPr lang="en-US" sz="2000" b="1" dirty="0" smtClean="0"/>
              <a:t>Range of Impact:</a:t>
            </a:r>
            <a:r>
              <a:rPr lang="en-US" sz="2000" dirty="0" smtClean="0"/>
              <a:t> Low</a:t>
            </a:r>
          </a:p>
          <a:p>
            <a:pPr eaLnBrk="1" hangingPunct="1">
              <a:lnSpc>
                <a:spcPct val="100000"/>
              </a:lnSpc>
              <a:spcBef>
                <a:spcPts val="0"/>
              </a:spcBef>
              <a:spcAft>
                <a:spcPts val="0"/>
              </a:spcAft>
              <a:buClrTx/>
            </a:pPr>
            <a:r>
              <a:rPr lang="en-US" sz="2000" b="1" dirty="0" smtClean="0"/>
              <a:t>Risk Determination:</a:t>
            </a:r>
            <a:r>
              <a:rPr lang="en-US" sz="2000" dirty="0" smtClean="0"/>
              <a:t> Low</a:t>
            </a:r>
          </a:p>
          <a:p>
            <a:pPr eaLnBrk="1" hangingPunct="1">
              <a:lnSpc>
                <a:spcPct val="100000"/>
              </a:lnSpc>
              <a:spcBef>
                <a:spcPts val="0"/>
              </a:spcBef>
              <a:spcAft>
                <a:spcPts val="0"/>
              </a:spcAft>
              <a:buClrTx/>
            </a:pPr>
            <a:r>
              <a:rPr lang="en-US" sz="2000" b="1" dirty="0" smtClean="0"/>
              <a:t>Control Recommendations: </a:t>
            </a:r>
            <a:r>
              <a:rPr lang="en-US" sz="2000" dirty="0" smtClean="0"/>
              <a:t>N/A</a:t>
            </a:r>
          </a:p>
          <a:p>
            <a:pPr eaLnBrk="1" hangingPunct="1">
              <a:lnSpc>
                <a:spcPct val="100000"/>
              </a:lnSpc>
              <a:spcBef>
                <a:spcPts val="0"/>
              </a:spcBef>
              <a:spcAft>
                <a:spcPts val="0"/>
              </a:spcAft>
              <a:buClrTx/>
            </a:pPr>
            <a:r>
              <a:rPr lang="en-US" sz="2000" b="1" dirty="0" smtClean="0"/>
              <a:t>Risk Mitigation Strategy: </a:t>
            </a:r>
            <a:r>
              <a:rPr lang="en-US" sz="2000" dirty="0" smtClean="0"/>
              <a:t>N/A</a:t>
            </a:r>
          </a:p>
        </p:txBody>
      </p:sp>
      <p:sp>
        <p:nvSpPr>
          <p:cNvPr id="6" name="Slide Number Placeholder 5"/>
          <p:cNvSpPr>
            <a:spLocks noGrp="1"/>
          </p:cNvSpPr>
          <p:nvPr>
            <p:ph type="sldNum" sz="quarter" idx="11"/>
          </p:nvPr>
        </p:nvSpPr>
        <p:spPr/>
        <p:txBody>
          <a:bodyPr/>
          <a:lstStyle/>
          <a:p>
            <a:pPr>
              <a:defRPr/>
            </a:pPr>
            <a:fld id="{2F74784A-429D-4C10-92F9-09A6C0439D09}" type="slidenum">
              <a:rPr lang="en-US" smtClean="0"/>
              <a:pPr>
                <a:defRPr/>
              </a:pPr>
              <a:t>6</a:t>
            </a:fld>
            <a:endParaRPr lang="en-US"/>
          </a:p>
        </p:txBody>
      </p:sp>
      <p:sp>
        <p:nvSpPr>
          <p:cNvPr id="9" name="Footer Placeholder 6"/>
          <p:cNvSpPr>
            <a:spLocks noGrp="1"/>
          </p:cNvSpPr>
          <p:nvPr>
            <p:ph type="ftr" sz="quarter" idx="10"/>
          </p:nvPr>
        </p:nvSpPr>
        <p:spPr>
          <a:xfrm>
            <a:off x="4829507" y="7369175"/>
            <a:ext cx="4275137" cy="403225"/>
          </a:xfrm>
        </p:spPr>
        <p:txBody>
          <a:bodyPr/>
          <a:lstStyle/>
          <a:p>
            <a:pPr>
              <a:defRPr/>
            </a:pPr>
            <a:r>
              <a:rPr lang="en-US" dirty="0" smtClean="0"/>
              <a:t>NASA-CM-02-02-01   Rev 10.0   06/04/2015</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0" y="219075"/>
            <a:ext cx="10058400" cy="949325"/>
          </a:xfrm>
          <a:noFill/>
        </p:spPr>
        <p:txBody>
          <a:bodyPr/>
          <a:lstStyle/>
          <a:p>
            <a:pPr algn="ctr" eaLnBrk="1" hangingPunct="1"/>
            <a:r>
              <a:rPr lang="en-US" b="1" dirty="0" smtClean="0"/>
              <a:t>Functional Support Summary</a:t>
            </a:r>
          </a:p>
        </p:txBody>
      </p:sp>
      <p:graphicFrame>
        <p:nvGraphicFramePr>
          <p:cNvPr id="171380" name="Group 372"/>
          <p:cNvGraphicFramePr>
            <a:graphicFrameLocks noGrp="1"/>
          </p:cNvGraphicFramePr>
          <p:nvPr>
            <p:ph idx="1"/>
            <p:extLst>
              <p:ext uri="{D42A27DB-BD31-4B8C-83A1-F6EECF244321}">
                <p14:modId xmlns:p14="http://schemas.microsoft.com/office/powerpoint/2010/main" val="238811902"/>
              </p:ext>
            </p:extLst>
          </p:nvPr>
        </p:nvGraphicFramePr>
        <p:xfrm>
          <a:off x="1103718" y="1148171"/>
          <a:ext cx="8202207" cy="6117153"/>
        </p:xfrm>
        <a:graphic>
          <a:graphicData uri="http://schemas.openxmlformats.org/drawingml/2006/table">
            <a:tbl>
              <a:tblPr/>
              <a:tblGrid>
                <a:gridCol w="3261069"/>
                <a:gridCol w="4941138"/>
              </a:tblGrid>
              <a:tr h="529871">
                <a:tc>
                  <a:txBody>
                    <a:bodyPr/>
                    <a:lstStyle/>
                    <a:p>
                      <a:pPr marL="0" marR="0" lvl="0" indent="0" algn="ctr" defTabSz="1019175" rtl="0" eaLnBrk="1" fontAlgn="base" latinLnBrk="0" hangingPunct="1">
                        <a:lnSpc>
                          <a:spcPct val="100000"/>
                        </a:lnSpc>
                        <a:spcBef>
                          <a:spcPts val="0"/>
                        </a:spcBef>
                        <a:spcAft>
                          <a:spcPts val="0"/>
                        </a:spcAft>
                        <a:buClr>
                          <a:srgbClr val="A0A0A0"/>
                        </a:buClr>
                        <a:buSzPct val="80000"/>
                        <a:buFont typeface="AGaramond RegularSC" pitchFamily="1" charset="0"/>
                        <a:buNone/>
                        <a:tabLst/>
                      </a:pPr>
                      <a:r>
                        <a:rPr kumimoji="0" lang="en-US" sz="1800" b="1" i="0" u="sng" strike="noStrike" cap="none" normalizeH="0" baseline="0" dirty="0" smtClean="0">
                          <a:ln>
                            <a:noFill/>
                          </a:ln>
                          <a:solidFill>
                            <a:srgbClr val="000000"/>
                          </a:solidFill>
                          <a:effectLst/>
                          <a:latin typeface="+mn-lt"/>
                        </a:rPr>
                        <a:t>Organization                  </a:t>
                      </a:r>
                    </a:p>
                  </a:txBody>
                  <a:tcPr marL="101882" marR="101882" marT="50941" marB="50941" anchor="ctr" horzOverflow="overflow">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019175" rtl="0" eaLnBrk="1" fontAlgn="base" latinLnBrk="0" hangingPunct="1">
                        <a:lnSpc>
                          <a:spcPct val="100000"/>
                        </a:lnSpc>
                        <a:spcBef>
                          <a:spcPts val="0"/>
                        </a:spcBef>
                        <a:spcAft>
                          <a:spcPts val="0"/>
                        </a:spcAft>
                        <a:buClr>
                          <a:srgbClr val="A0A0A0"/>
                        </a:buClr>
                        <a:buSzPct val="80000"/>
                        <a:buFont typeface="AGaramond RegularSC" pitchFamily="1" charset="0"/>
                        <a:buNone/>
                        <a:tabLst/>
                      </a:pPr>
                      <a:r>
                        <a:rPr kumimoji="0" lang="en-US" sz="1800" b="1" i="0" u="sng" strike="noStrike" cap="none" normalizeH="0" baseline="0" dirty="0" smtClean="0">
                          <a:ln>
                            <a:noFill/>
                          </a:ln>
                          <a:solidFill>
                            <a:srgbClr val="000000"/>
                          </a:solidFill>
                          <a:effectLst/>
                          <a:latin typeface="+mn-lt"/>
                        </a:rPr>
                        <a:t>Status</a:t>
                      </a:r>
                    </a:p>
                  </a:txBody>
                  <a:tcPr marL="101882" marR="101882" marT="50941" marB="50941"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9871">
                <a:tc>
                  <a:txBody>
                    <a:bodyPr/>
                    <a:lstStyle/>
                    <a:p>
                      <a:pPr marL="0" marR="0" lvl="0" indent="0" algn="ctr" defTabSz="1019175" rtl="0" eaLnBrk="1" fontAlgn="base" latinLnBrk="0" hangingPunct="1">
                        <a:lnSpc>
                          <a:spcPct val="100000"/>
                        </a:lnSpc>
                        <a:spcBef>
                          <a:spcPts val="0"/>
                        </a:spcBef>
                        <a:spcAft>
                          <a:spcPts val="0"/>
                        </a:spcAft>
                        <a:buClr>
                          <a:srgbClr val="A0A0A0"/>
                        </a:buClr>
                        <a:buSzPct val="80000"/>
                        <a:buFont typeface="AGaramond RegularSC" pitchFamily="1" charset="0"/>
                        <a:buNone/>
                        <a:tabLst/>
                      </a:pPr>
                      <a:r>
                        <a:rPr kumimoji="0" lang="en-US" sz="1800" b="0" i="0" u="none" strike="noStrike" cap="none" normalizeH="0" baseline="0" dirty="0" smtClean="0">
                          <a:ln>
                            <a:noFill/>
                          </a:ln>
                          <a:solidFill>
                            <a:srgbClr val="000000"/>
                          </a:solidFill>
                          <a:effectLst/>
                          <a:latin typeface="+mn-lt"/>
                        </a:rPr>
                        <a:t>Project Management</a:t>
                      </a:r>
                    </a:p>
                  </a:txBody>
                  <a:tcPr marL="101882" marR="101882" marT="50941" marB="50941"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019175" rtl="0" eaLnBrk="1" fontAlgn="base" latinLnBrk="0" hangingPunct="1">
                        <a:lnSpc>
                          <a:spcPct val="100000"/>
                        </a:lnSpc>
                        <a:spcBef>
                          <a:spcPts val="0"/>
                        </a:spcBef>
                        <a:spcAft>
                          <a:spcPts val="0"/>
                        </a:spcAft>
                        <a:buClr>
                          <a:srgbClr val="A0A0A0"/>
                        </a:buClr>
                        <a:buSzPct val="80000"/>
                        <a:buFont typeface="AGaramond RegularSC" pitchFamily="1" charset="0"/>
                        <a:buNone/>
                        <a:tabLst/>
                      </a:pPr>
                      <a:r>
                        <a:rPr kumimoji="0" lang="en-US" sz="1800" b="0" i="0" u="none" strike="noStrike" cap="none" normalizeH="0" baseline="0" dirty="0" smtClean="0">
                          <a:ln>
                            <a:noFill/>
                          </a:ln>
                          <a:solidFill>
                            <a:srgbClr val="000000"/>
                          </a:solidFill>
                          <a:effectLst/>
                          <a:latin typeface="+mn-lt"/>
                        </a:rPr>
                        <a:t>Ready to Support</a:t>
                      </a:r>
                    </a:p>
                  </a:txBody>
                  <a:tcPr marL="101882" marR="101882" marT="50941" marB="50941"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9871">
                <a:tc>
                  <a:txBody>
                    <a:bodyPr/>
                    <a:lstStyle/>
                    <a:p>
                      <a:pPr marL="0" marR="0" lvl="0" indent="0" algn="ctr" defTabSz="1019175" rtl="0" eaLnBrk="1" fontAlgn="base" latinLnBrk="0" hangingPunct="1">
                        <a:lnSpc>
                          <a:spcPct val="100000"/>
                        </a:lnSpc>
                        <a:spcBef>
                          <a:spcPts val="0"/>
                        </a:spcBef>
                        <a:spcAft>
                          <a:spcPts val="0"/>
                        </a:spcAft>
                        <a:buClr>
                          <a:srgbClr val="A0A0A0"/>
                        </a:buClr>
                        <a:buSzPct val="80000"/>
                        <a:buFont typeface="AGaramond RegularSC" pitchFamily="1" charset="0"/>
                        <a:buNone/>
                        <a:tabLst/>
                      </a:pPr>
                      <a:r>
                        <a:rPr kumimoji="0" lang="en-US" sz="1800" b="0" i="0" u="none" strike="noStrike" cap="none" normalizeH="0" baseline="0" dirty="0" smtClean="0">
                          <a:ln>
                            <a:noFill/>
                          </a:ln>
                          <a:solidFill>
                            <a:srgbClr val="000000"/>
                          </a:solidFill>
                          <a:effectLst/>
                          <a:latin typeface="+mn-lt"/>
                        </a:rPr>
                        <a:t>Application Development</a:t>
                      </a:r>
                    </a:p>
                  </a:txBody>
                  <a:tcPr marL="101882" marR="101882" marT="50941" marB="50941"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019175" rtl="0" eaLnBrk="1" fontAlgn="base" latinLnBrk="0" hangingPunct="1">
                        <a:lnSpc>
                          <a:spcPct val="100000"/>
                        </a:lnSpc>
                        <a:spcBef>
                          <a:spcPts val="0"/>
                        </a:spcBef>
                        <a:spcAft>
                          <a:spcPts val="0"/>
                        </a:spcAft>
                        <a:buClr>
                          <a:srgbClr val="A0A0A0"/>
                        </a:buClr>
                        <a:buSzPct val="80000"/>
                        <a:buFont typeface="AGaramond RegularSC" pitchFamily="1" charset="0"/>
                        <a:buNone/>
                        <a:tabLst/>
                      </a:pPr>
                      <a:r>
                        <a:rPr kumimoji="0" lang="en-US" sz="1800" b="0" i="0" u="none" strike="noStrike" cap="none" normalizeH="0" baseline="0" dirty="0" smtClean="0">
                          <a:ln>
                            <a:noFill/>
                          </a:ln>
                          <a:solidFill>
                            <a:srgbClr val="000000"/>
                          </a:solidFill>
                          <a:effectLst/>
                          <a:latin typeface="+mn-lt"/>
                        </a:rPr>
                        <a:t>Ready to Support</a:t>
                      </a:r>
                    </a:p>
                  </a:txBody>
                  <a:tcPr marL="101882" marR="101882" marT="50941" marB="50941"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9871">
                <a:tc>
                  <a:txBody>
                    <a:bodyPr/>
                    <a:lstStyle/>
                    <a:p>
                      <a:pPr marL="0" marR="0" lvl="0" indent="0" algn="ctr" defTabSz="1019175" rtl="0" eaLnBrk="1" fontAlgn="base" latinLnBrk="0" hangingPunct="1">
                        <a:lnSpc>
                          <a:spcPct val="100000"/>
                        </a:lnSpc>
                        <a:spcBef>
                          <a:spcPts val="0"/>
                        </a:spcBef>
                        <a:spcAft>
                          <a:spcPts val="0"/>
                        </a:spcAft>
                        <a:buClr>
                          <a:srgbClr val="A0A0A0"/>
                        </a:buClr>
                        <a:buSzPct val="80000"/>
                        <a:buFont typeface="AGaramond RegularSC" pitchFamily="1" charset="0"/>
                        <a:buNone/>
                        <a:tabLst/>
                      </a:pPr>
                      <a:r>
                        <a:rPr kumimoji="0" lang="en-US" sz="1800" b="0" i="0" u="none" strike="noStrike" cap="none" normalizeH="0" baseline="0" dirty="0" smtClean="0">
                          <a:ln>
                            <a:noFill/>
                          </a:ln>
                          <a:solidFill>
                            <a:srgbClr val="000000"/>
                          </a:solidFill>
                          <a:effectLst/>
                          <a:latin typeface="+mn-lt"/>
                        </a:rPr>
                        <a:t>Engineering</a:t>
                      </a:r>
                    </a:p>
                  </a:txBody>
                  <a:tcPr marL="101882" marR="101882" marT="50941" marB="50941"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019175" rtl="0" eaLnBrk="1" fontAlgn="base" latinLnBrk="0" hangingPunct="1">
                        <a:lnSpc>
                          <a:spcPct val="100000"/>
                        </a:lnSpc>
                        <a:spcBef>
                          <a:spcPts val="0"/>
                        </a:spcBef>
                        <a:spcAft>
                          <a:spcPts val="0"/>
                        </a:spcAft>
                        <a:buClr>
                          <a:srgbClr val="A0A0A0"/>
                        </a:buClr>
                        <a:buSzPct val="80000"/>
                        <a:buFont typeface="AGaramond RegularSC" pitchFamily="1" charset="0"/>
                        <a:buNone/>
                        <a:tabLst/>
                      </a:pPr>
                      <a:r>
                        <a:rPr kumimoji="0" lang="en-US" sz="1800" b="0" i="0" u="none" strike="noStrike" cap="none" normalizeH="0" baseline="0" dirty="0" smtClean="0">
                          <a:ln>
                            <a:noFill/>
                          </a:ln>
                          <a:solidFill>
                            <a:srgbClr val="000000"/>
                          </a:solidFill>
                          <a:effectLst/>
                          <a:latin typeface="+mn-lt"/>
                        </a:rPr>
                        <a:t>Ready to Support</a:t>
                      </a:r>
                    </a:p>
                  </a:txBody>
                  <a:tcPr marL="101882" marR="101882" marT="50941" marB="50941"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97792">
                <a:tc>
                  <a:txBody>
                    <a:bodyPr/>
                    <a:lstStyle/>
                    <a:p>
                      <a:pPr marL="0" marR="0" lvl="0" indent="0" algn="ctr" defTabSz="1019175" rtl="0" eaLnBrk="1" fontAlgn="base" latinLnBrk="0" hangingPunct="1">
                        <a:lnSpc>
                          <a:spcPct val="100000"/>
                        </a:lnSpc>
                        <a:spcBef>
                          <a:spcPts val="0"/>
                        </a:spcBef>
                        <a:spcAft>
                          <a:spcPts val="0"/>
                        </a:spcAft>
                        <a:buClr>
                          <a:srgbClr val="A0A0A0"/>
                        </a:buClr>
                        <a:buSzPct val="80000"/>
                        <a:buFont typeface="AGaramond RegularSC" pitchFamily="1" charset="0"/>
                        <a:buNone/>
                        <a:tabLst/>
                      </a:pPr>
                      <a:r>
                        <a:rPr kumimoji="0" lang="en-US" sz="1800" b="0" i="0" u="none" strike="noStrike" cap="none" normalizeH="0" baseline="0" dirty="0" smtClean="0">
                          <a:ln>
                            <a:noFill/>
                          </a:ln>
                          <a:solidFill>
                            <a:srgbClr val="000000"/>
                          </a:solidFill>
                          <a:effectLst/>
                          <a:latin typeface="+mn-lt"/>
                        </a:rPr>
                        <a:t>Operations</a:t>
                      </a:r>
                    </a:p>
                  </a:txBody>
                  <a:tcPr marL="101882" marR="101882" marT="50941" marB="50941"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019175" rtl="0" eaLnBrk="1" fontAlgn="base" latinLnBrk="0" hangingPunct="1">
                        <a:lnSpc>
                          <a:spcPct val="100000"/>
                        </a:lnSpc>
                        <a:spcBef>
                          <a:spcPts val="0"/>
                        </a:spcBef>
                        <a:spcAft>
                          <a:spcPts val="0"/>
                        </a:spcAft>
                        <a:buClr>
                          <a:srgbClr val="A0A0A0"/>
                        </a:buClr>
                        <a:buSzPct val="80000"/>
                        <a:buFont typeface="AGaramond RegularSC" pitchFamily="1" charset="0"/>
                        <a:buNone/>
                        <a:tabLst/>
                      </a:pPr>
                      <a:r>
                        <a:rPr kumimoji="0" lang="en-US" sz="1800" b="0" i="0" u="none" strike="noStrike" cap="none" normalizeH="0" baseline="0" dirty="0" smtClean="0">
                          <a:ln>
                            <a:noFill/>
                          </a:ln>
                          <a:solidFill>
                            <a:srgbClr val="000000"/>
                          </a:solidFill>
                          <a:effectLst/>
                          <a:latin typeface="+mn-lt"/>
                        </a:rPr>
                        <a:t>Ready to Support</a:t>
                      </a:r>
                    </a:p>
                    <a:p>
                      <a:pPr marL="0" marR="0" lvl="0" indent="0" algn="ctr" defTabSz="1019175" rtl="0" eaLnBrk="1" fontAlgn="base" latinLnBrk="0" hangingPunct="1">
                        <a:lnSpc>
                          <a:spcPct val="100000"/>
                        </a:lnSpc>
                        <a:spcBef>
                          <a:spcPts val="0"/>
                        </a:spcBef>
                        <a:spcAft>
                          <a:spcPts val="0"/>
                        </a:spcAft>
                        <a:buClr>
                          <a:srgbClr val="A0A0A0"/>
                        </a:buClr>
                        <a:buSzPct val="80000"/>
                        <a:buFont typeface="AGaramond RegularSC" pitchFamily="1" charset="0"/>
                        <a:buNone/>
                        <a:tabLst/>
                      </a:pPr>
                      <a:r>
                        <a:rPr kumimoji="0" lang="en-US" sz="1800" b="0" i="0" u="none" strike="noStrike" cap="none" normalizeH="0" baseline="0" dirty="0" smtClean="0">
                          <a:ln>
                            <a:noFill/>
                          </a:ln>
                          <a:solidFill>
                            <a:srgbClr val="000000"/>
                          </a:solidFill>
                          <a:effectLst/>
                          <a:latin typeface="+mn-lt"/>
                        </a:rPr>
                        <a:t>Deployment = 06/19/2015</a:t>
                      </a:r>
                    </a:p>
                  </a:txBody>
                  <a:tcPr marL="101882" marR="101882" marT="50941" marB="50941"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9871">
                <a:tc>
                  <a:txBody>
                    <a:bodyPr/>
                    <a:lstStyle/>
                    <a:p>
                      <a:pPr marL="0" marR="0" lvl="0" indent="0" algn="ctr" defTabSz="1019175" rtl="0" eaLnBrk="1" fontAlgn="base" latinLnBrk="0" hangingPunct="1">
                        <a:lnSpc>
                          <a:spcPct val="100000"/>
                        </a:lnSpc>
                        <a:spcBef>
                          <a:spcPts val="0"/>
                        </a:spcBef>
                        <a:spcAft>
                          <a:spcPts val="0"/>
                        </a:spcAft>
                        <a:buClr>
                          <a:srgbClr val="A0A0A0"/>
                        </a:buClr>
                        <a:buSzPct val="80000"/>
                        <a:buFont typeface="AGaramond RegularSC" pitchFamily="1" charset="0"/>
                        <a:buNone/>
                        <a:tabLst/>
                      </a:pPr>
                      <a:r>
                        <a:rPr kumimoji="0" lang="en-US" sz="1800" b="0" i="0" u="none" strike="noStrike" cap="none" normalizeH="0" baseline="0" dirty="0" smtClean="0">
                          <a:ln>
                            <a:noFill/>
                          </a:ln>
                          <a:solidFill>
                            <a:srgbClr val="000000"/>
                          </a:solidFill>
                          <a:effectLst/>
                          <a:latin typeface="+mn-lt"/>
                        </a:rPr>
                        <a:t>Security</a:t>
                      </a:r>
                    </a:p>
                  </a:txBody>
                  <a:tcPr marL="101882" marR="101882" marT="50941" marB="50941"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019175" rtl="0" eaLnBrk="1" fontAlgn="base" latinLnBrk="0" hangingPunct="1">
                        <a:lnSpc>
                          <a:spcPct val="100000"/>
                        </a:lnSpc>
                        <a:spcBef>
                          <a:spcPts val="0"/>
                        </a:spcBef>
                        <a:spcAft>
                          <a:spcPts val="0"/>
                        </a:spcAft>
                        <a:buClr>
                          <a:srgbClr val="A0A0A0"/>
                        </a:buClr>
                        <a:buSzPct val="80000"/>
                        <a:buFont typeface="AGaramond RegularSC" pitchFamily="1" charset="0"/>
                        <a:buNone/>
                        <a:tabLst/>
                      </a:pPr>
                      <a:r>
                        <a:rPr kumimoji="0" lang="en-US" sz="1800" b="0" i="0" u="none" strike="noStrike" cap="none" normalizeH="0" baseline="0" dirty="0" smtClean="0">
                          <a:ln>
                            <a:noFill/>
                          </a:ln>
                          <a:solidFill>
                            <a:srgbClr val="000000"/>
                          </a:solidFill>
                          <a:effectLst/>
                          <a:latin typeface="+mn-lt"/>
                        </a:rPr>
                        <a:t>Ready to Support</a:t>
                      </a:r>
                    </a:p>
                  </a:txBody>
                  <a:tcPr marL="101882" marR="101882" marT="50941" marB="50941"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24199">
                <a:tc>
                  <a:txBody>
                    <a:bodyPr/>
                    <a:lstStyle/>
                    <a:p>
                      <a:pPr marL="0" marR="0" lvl="0" indent="0" algn="ctr" defTabSz="1019175" rtl="0" eaLnBrk="1" fontAlgn="base" latinLnBrk="0" hangingPunct="1">
                        <a:lnSpc>
                          <a:spcPct val="100000"/>
                        </a:lnSpc>
                        <a:spcBef>
                          <a:spcPts val="0"/>
                        </a:spcBef>
                        <a:spcAft>
                          <a:spcPts val="0"/>
                        </a:spcAft>
                        <a:buClr>
                          <a:srgbClr val="A0A0A0"/>
                        </a:buClr>
                        <a:buSzPct val="80000"/>
                        <a:buFont typeface="AGaramond RegularSC" pitchFamily="1" charset="0"/>
                        <a:buNone/>
                        <a:tabLst/>
                      </a:pPr>
                      <a:r>
                        <a:rPr kumimoji="0" lang="en-US" sz="1800" b="0" i="0" u="none" strike="noStrike" cap="none" normalizeH="0" baseline="0" dirty="0" smtClean="0">
                          <a:ln>
                            <a:noFill/>
                          </a:ln>
                          <a:solidFill>
                            <a:srgbClr val="000000"/>
                          </a:solidFill>
                          <a:effectLst/>
                          <a:latin typeface="+mn-lt"/>
                        </a:rPr>
                        <a:t>QA Testing (Testing,508 Review, Tech Pubs, CM)</a:t>
                      </a:r>
                    </a:p>
                  </a:txBody>
                  <a:tcPr marL="101882" marR="101882" marT="50941" marB="50941"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019175" rtl="0" eaLnBrk="1" fontAlgn="base" latinLnBrk="0" hangingPunct="1">
                        <a:lnSpc>
                          <a:spcPct val="100000"/>
                        </a:lnSpc>
                        <a:spcBef>
                          <a:spcPts val="0"/>
                        </a:spcBef>
                        <a:spcAft>
                          <a:spcPts val="0"/>
                        </a:spcAft>
                        <a:buClr>
                          <a:srgbClr val="A0A0A0"/>
                        </a:buClr>
                        <a:buSzPct val="80000"/>
                        <a:buFont typeface="AGaramond RegularSC" pitchFamily="1" charset="0"/>
                        <a:buNone/>
                        <a:tabLst/>
                      </a:pPr>
                      <a:r>
                        <a:rPr kumimoji="0" lang="en-US" sz="1800" b="0" i="0" u="none" strike="noStrike" cap="none" normalizeH="0" baseline="0" dirty="0" smtClean="0">
                          <a:ln>
                            <a:noFill/>
                          </a:ln>
                          <a:solidFill>
                            <a:srgbClr val="000000"/>
                          </a:solidFill>
                          <a:effectLst/>
                          <a:latin typeface="+mn-lt"/>
                        </a:rPr>
                        <a:t>Required Documents Received</a:t>
                      </a:r>
                    </a:p>
                  </a:txBody>
                  <a:tcPr marL="101882" marR="101882" marT="50941" marB="50941"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9871">
                <a:tc>
                  <a:txBody>
                    <a:bodyPr/>
                    <a:lstStyle/>
                    <a:p>
                      <a:pPr marL="0" marR="0" lvl="0" indent="0" algn="ctr" defTabSz="1019175" rtl="0" eaLnBrk="1" fontAlgn="base" latinLnBrk="0" hangingPunct="1">
                        <a:lnSpc>
                          <a:spcPct val="100000"/>
                        </a:lnSpc>
                        <a:spcBef>
                          <a:spcPts val="0"/>
                        </a:spcBef>
                        <a:spcAft>
                          <a:spcPts val="0"/>
                        </a:spcAft>
                        <a:buClr>
                          <a:srgbClr val="A0A0A0"/>
                        </a:buClr>
                        <a:buSzPct val="80000"/>
                        <a:buFont typeface="AGaramond RegularSC" pitchFamily="1" charset="0"/>
                        <a:buNone/>
                        <a:tabLst/>
                      </a:pPr>
                      <a:r>
                        <a:rPr kumimoji="0" lang="en-US" sz="1800" b="0" i="0" u="none" strike="noStrike" cap="none" normalizeH="0" baseline="0" dirty="0" smtClean="0">
                          <a:ln>
                            <a:noFill/>
                          </a:ln>
                          <a:solidFill>
                            <a:srgbClr val="000000"/>
                          </a:solidFill>
                          <a:effectLst/>
                          <a:latin typeface="+mn-lt"/>
                        </a:rPr>
                        <a:t>Customer Support</a:t>
                      </a:r>
                    </a:p>
                  </a:txBody>
                  <a:tcPr marL="101882" marR="101882" marT="50941" marB="50941"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019175" rtl="0" eaLnBrk="1" fontAlgn="base" latinLnBrk="0" hangingPunct="1">
                        <a:lnSpc>
                          <a:spcPct val="100000"/>
                        </a:lnSpc>
                        <a:spcBef>
                          <a:spcPts val="0"/>
                        </a:spcBef>
                        <a:spcAft>
                          <a:spcPts val="0"/>
                        </a:spcAft>
                        <a:buClr>
                          <a:srgbClr val="A0A0A0"/>
                        </a:buClr>
                        <a:buSzPct val="80000"/>
                        <a:buFont typeface="AGaramond RegularSC" pitchFamily="1" charset="0"/>
                        <a:buNone/>
                        <a:tabLst/>
                      </a:pPr>
                      <a:r>
                        <a:rPr kumimoji="0" lang="en-US" sz="1800" b="0" i="0" u="none" strike="noStrike" cap="none" normalizeH="0" baseline="0" dirty="0" smtClean="0">
                          <a:ln>
                            <a:noFill/>
                          </a:ln>
                          <a:solidFill>
                            <a:srgbClr val="000000"/>
                          </a:solidFill>
                          <a:effectLst/>
                          <a:latin typeface="+mn-lt"/>
                        </a:rPr>
                        <a:t>Not Required</a:t>
                      </a:r>
                    </a:p>
                  </a:txBody>
                  <a:tcPr marL="101882" marR="101882" marT="50941" marB="50941"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9871">
                <a:tc>
                  <a:txBody>
                    <a:bodyPr/>
                    <a:lstStyle/>
                    <a:p>
                      <a:pPr marL="0" marR="0" lvl="0" indent="0" algn="ctr" defTabSz="1019175" rtl="0" eaLnBrk="1" fontAlgn="base" latinLnBrk="0" hangingPunct="1">
                        <a:lnSpc>
                          <a:spcPct val="100000"/>
                        </a:lnSpc>
                        <a:spcBef>
                          <a:spcPts val="0"/>
                        </a:spcBef>
                        <a:spcAft>
                          <a:spcPts val="0"/>
                        </a:spcAft>
                        <a:buClr>
                          <a:srgbClr val="A0A0A0"/>
                        </a:buClr>
                        <a:buSzPct val="80000"/>
                        <a:buFont typeface="AGaramond RegularSC" pitchFamily="1" charset="0"/>
                        <a:buNone/>
                        <a:tabLst/>
                      </a:pPr>
                      <a:r>
                        <a:rPr kumimoji="0" lang="en-US" sz="1800" b="0" i="0" u="none" strike="noStrike" cap="none" normalizeH="0" baseline="0" dirty="0" smtClean="0">
                          <a:ln>
                            <a:noFill/>
                          </a:ln>
                          <a:solidFill>
                            <a:srgbClr val="000000"/>
                          </a:solidFill>
                          <a:effectLst/>
                          <a:latin typeface="+mn-lt"/>
                        </a:rPr>
                        <a:t>ACES</a:t>
                      </a:r>
                    </a:p>
                  </a:txBody>
                  <a:tcPr marL="101882" marR="101882" marT="50941" marB="50941"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019175" rtl="0" eaLnBrk="1" fontAlgn="base" latinLnBrk="0" hangingPunct="1">
                        <a:lnSpc>
                          <a:spcPct val="100000"/>
                        </a:lnSpc>
                        <a:spcBef>
                          <a:spcPts val="0"/>
                        </a:spcBef>
                        <a:spcAft>
                          <a:spcPts val="0"/>
                        </a:spcAft>
                        <a:buClr>
                          <a:srgbClr val="A0A0A0"/>
                        </a:buClr>
                        <a:buSzPct val="80000"/>
                        <a:buFont typeface="AGaramond RegularSC" pitchFamily="1" charset="0"/>
                        <a:buNone/>
                        <a:tabLst/>
                      </a:pPr>
                      <a:r>
                        <a:rPr kumimoji="0" lang="en-US" sz="1800" b="0" i="0" u="none" strike="noStrike" cap="none" normalizeH="0" baseline="0" dirty="0" smtClean="0">
                          <a:ln>
                            <a:noFill/>
                          </a:ln>
                          <a:solidFill>
                            <a:srgbClr val="000000"/>
                          </a:solidFill>
                          <a:effectLst/>
                          <a:latin typeface="+mn-lt"/>
                        </a:rPr>
                        <a:t>Not Required</a:t>
                      </a:r>
                    </a:p>
                  </a:txBody>
                  <a:tcPr marL="101882" marR="101882" marT="50941" marB="50941"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9871">
                <a:tc>
                  <a:txBody>
                    <a:bodyPr/>
                    <a:lstStyle/>
                    <a:p>
                      <a:pPr marL="0" marR="0" lvl="0" indent="0" algn="ctr" defTabSz="1019175" rtl="0" eaLnBrk="1" fontAlgn="base" latinLnBrk="0" hangingPunct="1">
                        <a:lnSpc>
                          <a:spcPct val="100000"/>
                        </a:lnSpc>
                        <a:spcBef>
                          <a:spcPts val="0"/>
                        </a:spcBef>
                        <a:spcAft>
                          <a:spcPts val="0"/>
                        </a:spcAft>
                        <a:buClr>
                          <a:srgbClr val="A0A0A0"/>
                        </a:buClr>
                        <a:buSzPct val="80000"/>
                        <a:buFont typeface="AGaramond RegularSC" pitchFamily="1" charset="0"/>
                        <a:buNone/>
                        <a:tabLst/>
                      </a:pPr>
                      <a:r>
                        <a:rPr kumimoji="0" lang="en-US" sz="1800" b="0" i="0" u="none" strike="noStrike" cap="none" normalizeH="0" baseline="0" dirty="0" smtClean="0">
                          <a:ln>
                            <a:noFill/>
                          </a:ln>
                          <a:solidFill>
                            <a:srgbClr val="000000"/>
                          </a:solidFill>
                          <a:effectLst/>
                          <a:latin typeface="+mn-lt"/>
                        </a:rPr>
                        <a:t>NICS</a:t>
                      </a:r>
                    </a:p>
                  </a:txBody>
                  <a:tcPr marL="101882" marR="101882" marT="50941" marB="50941"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019175" rtl="0" eaLnBrk="1" fontAlgn="base" latinLnBrk="0" hangingPunct="1">
                        <a:lnSpc>
                          <a:spcPct val="100000"/>
                        </a:lnSpc>
                        <a:spcBef>
                          <a:spcPts val="0"/>
                        </a:spcBef>
                        <a:spcAft>
                          <a:spcPts val="0"/>
                        </a:spcAft>
                        <a:buClr>
                          <a:srgbClr val="A0A0A0"/>
                        </a:buClr>
                        <a:buSzPct val="80000"/>
                        <a:buFont typeface="AGaramond RegularSC" pitchFamily="1" charset="0"/>
                        <a:buNone/>
                        <a:tabLst/>
                      </a:pPr>
                      <a:r>
                        <a:rPr kumimoji="0" lang="en-US" sz="1800" b="0" i="0" u="none" strike="noStrike" cap="none" normalizeH="0" baseline="0" dirty="0" smtClean="0">
                          <a:ln>
                            <a:noFill/>
                          </a:ln>
                          <a:solidFill>
                            <a:srgbClr val="000000"/>
                          </a:solidFill>
                          <a:effectLst/>
                          <a:latin typeface="+mn-lt"/>
                        </a:rPr>
                        <a:t>Not Required</a:t>
                      </a:r>
                    </a:p>
                  </a:txBody>
                  <a:tcPr marL="101882" marR="101882" marT="50941" marB="50941"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9871">
                <a:tc>
                  <a:txBody>
                    <a:bodyPr/>
                    <a:lstStyle/>
                    <a:p>
                      <a:pPr marL="0" marR="0" lvl="0" indent="0" algn="ctr" defTabSz="1019175" rtl="0" eaLnBrk="1" fontAlgn="base" latinLnBrk="0" hangingPunct="1">
                        <a:lnSpc>
                          <a:spcPct val="100000"/>
                        </a:lnSpc>
                        <a:spcBef>
                          <a:spcPts val="0"/>
                        </a:spcBef>
                        <a:spcAft>
                          <a:spcPts val="0"/>
                        </a:spcAft>
                        <a:buClr>
                          <a:srgbClr val="A0A0A0"/>
                        </a:buClr>
                        <a:buSzPct val="80000"/>
                        <a:buFont typeface="AGaramond RegularSC" pitchFamily="1" charset="0"/>
                        <a:buNone/>
                        <a:tabLst/>
                      </a:pPr>
                      <a:r>
                        <a:rPr kumimoji="0" lang="en-US" sz="1800" b="0" i="0" u="none" strike="noStrike" kern="1200" cap="none" normalizeH="0" baseline="0" dirty="0" err="1" smtClean="0">
                          <a:ln>
                            <a:noFill/>
                          </a:ln>
                          <a:solidFill>
                            <a:srgbClr val="000000"/>
                          </a:solidFill>
                          <a:effectLst/>
                          <a:latin typeface="+mn-lt"/>
                          <a:ea typeface="+mn-ea"/>
                          <a:cs typeface="+mn-cs"/>
                        </a:rPr>
                        <a:t>WESTPrime</a:t>
                      </a:r>
                      <a:endParaRPr kumimoji="0" lang="en-US" sz="1800" b="0" i="0" u="none" strike="noStrike" kern="1200" cap="none" normalizeH="0" baseline="0" dirty="0" smtClean="0">
                        <a:ln>
                          <a:noFill/>
                        </a:ln>
                        <a:solidFill>
                          <a:srgbClr val="000000"/>
                        </a:solidFill>
                        <a:effectLst/>
                        <a:latin typeface="+mn-lt"/>
                        <a:ea typeface="+mn-ea"/>
                        <a:cs typeface="+mn-cs"/>
                      </a:endParaRPr>
                    </a:p>
                  </a:txBody>
                  <a:tcPr marL="101882" marR="101882" marT="50941" marB="50941"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1019175" rtl="0" eaLnBrk="1" fontAlgn="base" latinLnBrk="0" hangingPunct="1">
                        <a:lnSpc>
                          <a:spcPct val="100000"/>
                        </a:lnSpc>
                        <a:spcBef>
                          <a:spcPts val="0"/>
                        </a:spcBef>
                        <a:spcAft>
                          <a:spcPts val="0"/>
                        </a:spcAft>
                        <a:buClr>
                          <a:srgbClr val="A0A0A0"/>
                        </a:buClr>
                        <a:buSzPct val="80000"/>
                        <a:buFont typeface="AGaramond RegularSC" pitchFamily="1" charset="0"/>
                        <a:buNone/>
                        <a:tabLst/>
                      </a:pPr>
                      <a:r>
                        <a:rPr kumimoji="0" lang="en-US" sz="1800" b="0" i="0" u="none" strike="noStrike" cap="none" normalizeH="0" baseline="0" dirty="0" smtClean="0">
                          <a:ln>
                            <a:noFill/>
                          </a:ln>
                          <a:solidFill>
                            <a:srgbClr val="000000"/>
                          </a:solidFill>
                          <a:effectLst/>
                          <a:latin typeface="+mn-lt"/>
                        </a:rPr>
                        <a:t>Ready to Support</a:t>
                      </a:r>
                    </a:p>
                  </a:txBody>
                  <a:tcPr marL="101882" marR="101882" marT="50941" marB="50941"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6" name="Slide Number Placeholder 5"/>
          <p:cNvSpPr>
            <a:spLocks noGrp="1"/>
          </p:cNvSpPr>
          <p:nvPr>
            <p:ph type="sldNum" sz="quarter" idx="11"/>
          </p:nvPr>
        </p:nvSpPr>
        <p:spPr/>
        <p:txBody>
          <a:bodyPr/>
          <a:lstStyle/>
          <a:p>
            <a:pPr>
              <a:defRPr/>
            </a:pPr>
            <a:fld id="{11EFC142-A397-481F-828E-EC8FCA371407}" type="slidenum">
              <a:rPr lang="en-US" smtClean="0"/>
              <a:pPr>
                <a:defRPr/>
              </a:pPr>
              <a:t>7</a:t>
            </a:fld>
            <a:endParaRPr lang="en-US" dirty="0"/>
          </a:p>
        </p:txBody>
      </p:sp>
      <p:sp>
        <p:nvSpPr>
          <p:cNvPr id="7" name="Footer Placeholder 6"/>
          <p:cNvSpPr>
            <a:spLocks noGrp="1"/>
          </p:cNvSpPr>
          <p:nvPr>
            <p:ph type="ftr" sz="quarter" idx="10"/>
          </p:nvPr>
        </p:nvSpPr>
        <p:spPr>
          <a:xfrm>
            <a:off x="4829507" y="7369175"/>
            <a:ext cx="4275137" cy="403225"/>
          </a:xfrm>
        </p:spPr>
        <p:txBody>
          <a:bodyPr/>
          <a:lstStyle/>
          <a:p>
            <a:pPr>
              <a:defRPr/>
            </a:pPr>
            <a:r>
              <a:rPr lang="en-US" dirty="0" smtClean="0"/>
              <a:t>NASA-CM-02-02-01   Rev 10.0   06/04/2015</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0" y="189931"/>
            <a:ext cx="10058400" cy="1161197"/>
          </a:xfrm>
        </p:spPr>
        <p:txBody>
          <a:bodyPr/>
          <a:lstStyle/>
          <a:p>
            <a:pPr algn="ctr" eaLnBrk="1" hangingPunct="1"/>
            <a:r>
              <a:rPr lang="en-US" b="1" dirty="0" smtClean="0">
                <a:solidFill>
                  <a:srgbClr val="000000"/>
                </a:solidFill>
              </a:rPr>
              <a:t>Project Contingency Factors</a:t>
            </a:r>
            <a:br>
              <a:rPr lang="en-US" b="1" dirty="0" smtClean="0">
                <a:solidFill>
                  <a:srgbClr val="000000"/>
                </a:solidFill>
              </a:rPr>
            </a:br>
            <a:endParaRPr lang="en-US" sz="2000" dirty="0" smtClean="0">
              <a:solidFill>
                <a:srgbClr val="000000"/>
              </a:solidFill>
            </a:endParaRPr>
          </a:p>
        </p:txBody>
      </p:sp>
      <p:sp>
        <p:nvSpPr>
          <p:cNvPr id="13" name="Rectangle 12"/>
          <p:cNvSpPr/>
          <p:nvPr/>
        </p:nvSpPr>
        <p:spPr>
          <a:xfrm>
            <a:off x="452063" y="1128777"/>
            <a:ext cx="9113177" cy="5853910"/>
          </a:xfrm>
          <a:prstGeom prst="rect">
            <a:avLst/>
          </a:prstGeom>
        </p:spPr>
        <p:txBody>
          <a:bodyPr wrap="square">
            <a:spAutoFit/>
          </a:bodyPr>
          <a:lstStyle/>
          <a:p>
            <a:pPr eaLnBrk="1" hangingPunct="1">
              <a:lnSpc>
                <a:spcPct val="90000"/>
              </a:lnSpc>
            </a:pPr>
            <a:r>
              <a:rPr lang="en-US" sz="1600" b="1" u="sng" dirty="0" smtClean="0">
                <a:solidFill>
                  <a:srgbClr val="000000"/>
                </a:solidFill>
              </a:rPr>
              <a:t>Assumptions</a:t>
            </a:r>
          </a:p>
          <a:p>
            <a:pPr eaLnBrk="1" hangingPunct="1">
              <a:lnSpc>
                <a:spcPct val="90000"/>
              </a:lnSpc>
            </a:pPr>
            <a:endParaRPr lang="en-US" sz="1600" b="1" u="sng" dirty="0" smtClean="0">
              <a:solidFill>
                <a:srgbClr val="000000"/>
              </a:solidFill>
            </a:endParaRPr>
          </a:p>
          <a:p>
            <a:pPr marL="285750" indent="-285750" eaLnBrk="1" hangingPunct="1">
              <a:lnSpc>
                <a:spcPct val="90000"/>
              </a:lnSpc>
              <a:buFont typeface="Arial" panose="020B0604020202020204" pitchFamily="34" charset="0"/>
              <a:buChar char="•"/>
            </a:pPr>
            <a:r>
              <a:rPr lang="en-US" sz="1600" dirty="0" smtClean="0">
                <a:solidFill>
                  <a:srgbClr val="000000"/>
                </a:solidFill>
              </a:rPr>
              <a:t>No applications code changes are required for the migration from WESTPrime to the HQ VM Cluster</a:t>
            </a:r>
          </a:p>
          <a:p>
            <a:pPr marL="285750" indent="-285750" eaLnBrk="1" hangingPunct="1">
              <a:lnSpc>
                <a:spcPct val="90000"/>
              </a:lnSpc>
              <a:buFont typeface="Arial" panose="020B0604020202020204" pitchFamily="34" charset="0"/>
              <a:buChar char="•"/>
            </a:pPr>
            <a:r>
              <a:rPr lang="en-US" sz="1600" dirty="0" smtClean="0">
                <a:solidFill>
                  <a:srgbClr val="000000"/>
                </a:solidFill>
              </a:rPr>
              <a:t>WESTPrime will provide the source code files and application data</a:t>
            </a:r>
          </a:p>
          <a:p>
            <a:pPr marL="285750" indent="-285750" eaLnBrk="1" hangingPunct="1">
              <a:lnSpc>
                <a:spcPct val="90000"/>
              </a:lnSpc>
              <a:buFont typeface="Arial" panose="020B0604020202020204" pitchFamily="34" charset="0"/>
              <a:buChar char="•"/>
            </a:pPr>
            <a:r>
              <a:rPr lang="en-US" sz="1600" dirty="0" smtClean="0">
                <a:solidFill>
                  <a:srgbClr val="000000"/>
                </a:solidFill>
              </a:rPr>
              <a:t>WESTPrime will lock down the application when required for deployment requirement </a:t>
            </a:r>
          </a:p>
          <a:p>
            <a:pPr marL="285750" indent="-285750" eaLnBrk="1" hangingPunct="1">
              <a:lnSpc>
                <a:spcPct val="90000"/>
              </a:lnSpc>
              <a:buFont typeface="Arial" panose="020B0604020202020204" pitchFamily="34" charset="0"/>
              <a:buChar char="•"/>
            </a:pPr>
            <a:r>
              <a:rPr lang="en-US" sz="1600" dirty="0" smtClean="0">
                <a:solidFill>
                  <a:srgbClr val="000000"/>
                </a:solidFill>
              </a:rPr>
              <a:t>Daytime deployment authorized </a:t>
            </a:r>
          </a:p>
          <a:p>
            <a:pPr eaLnBrk="1" hangingPunct="1">
              <a:lnSpc>
                <a:spcPct val="90000"/>
              </a:lnSpc>
            </a:pPr>
            <a:endParaRPr lang="en-US" sz="1600" dirty="0" smtClean="0">
              <a:solidFill>
                <a:srgbClr val="000000"/>
              </a:solidFill>
            </a:endParaRPr>
          </a:p>
          <a:p>
            <a:pPr eaLnBrk="1" hangingPunct="1">
              <a:lnSpc>
                <a:spcPct val="90000"/>
              </a:lnSpc>
            </a:pPr>
            <a:r>
              <a:rPr lang="en-US" sz="1600" b="1" u="sng" dirty="0" smtClean="0">
                <a:solidFill>
                  <a:srgbClr val="000000"/>
                </a:solidFill>
              </a:rPr>
              <a:t>Constraints</a:t>
            </a:r>
          </a:p>
          <a:p>
            <a:pPr>
              <a:lnSpc>
                <a:spcPct val="90000"/>
              </a:lnSpc>
            </a:pPr>
            <a:endParaRPr lang="en-US" sz="1600" i="1" dirty="0">
              <a:solidFill>
                <a:srgbClr val="000000"/>
              </a:solidFill>
            </a:endParaRPr>
          </a:p>
          <a:p>
            <a:pPr marL="285750" indent="-285750">
              <a:lnSpc>
                <a:spcPct val="90000"/>
              </a:lnSpc>
              <a:buFont typeface="Arial" panose="020B0604020202020204" pitchFamily="34" charset="0"/>
              <a:buChar char="•"/>
            </a:pPr>
            <a:r>
              <a:rPr lang="en-US" sz="1600" dirty="0" smtClean="0">
                <a:solidFill>
                  <a:srgbClr val="000000"/>
                </a:solidFill>
              </a:rPr>
              <a:t>WESTPrime CCB schedule</a:t>
            </a:r>
          </a:p>
          <a:p>
            <a:pPr>
              <a:lnSpc>
                <a:spcPct val="90000"/>
              </a:lnSpc>
            </a:pPr>
            <a:endParaRPr lang="en-US" sz="1600" dirty="0" smtClean="0">
              <a:solidFill>
                <a:srgbClr val="000000"/>
              </a:solidFill>
            </a:endParaRPr>
          </a:p>
          <a:p>
            <a:pPr eaLnBrk="1" hangingPunct="1">
              <a:lnSpc>
                <a:spcPct val="90000"/>
              </a:lnSpc>
            </a:pPr>
            <a:r>
              <a:rPr lang="en-US" sz="1600" b="1" u="sng" dirty="0" smtClean="0">
                <a:solidFill>
                  <a:srgbClr val="000000"/>
                </a:solidFill>
              </a:rPr>
              <a:t>Dependencies</a:t>
            </a:r>
          </a:p>
          <a:p>
            <a:pPr>
              <a:lnSpc>
                <a:spcPct val="90000"/>
              </a:lnSpc>
            </a:pPr>
            <a:endParaRPr lang="en-US" sz="1600" i="1" dirty="0">
              <a:solidFill>
                <a:srgbClr val="000000"/>
              </a:solidFill>
            </a:endParaRPr>
          </a:p>
          <a:p>
            <a:pPr marL="285750" indent="-285750">
              <a:lnSpc>
                <a:spcPct val="90000"/>
              </a:lnSpc>
              <a:buFont typeface="Arial" panose="020B0604020202020204" pitchFamily="34" charset="0"/>
              <a:buChar char="•"/>
            </a:pPr>
            <a:r>
              <a:rPr lang="en-US" sz="1600" dirty="0" smtClean="0">
                <a:solidFill>
                  <a:srgbClr val="000000"/>
                </a:solidFill>
              </a:rPr>
              <a:t>WESTPrime CCB approval </a:t>
            </a:r>
          </a:p>
          <a:p>
            <a:pPr marL="285750" indent="-285750">
              <a:lnSpc>
                <a:spcPct val="90000"/>
              </a:lnSpc>
              <a:buFont typeface="Arial" panose="020B0604020202020204" pitchFamily="34" charset="0"/>
              <a:buChar char="•"/>
            </a:pPr>
            <a:r>
              <a:rPr lang="en-US" sz="1600" dirty="0" smtClean="0">
                <a:solidFill>
                  <a:srgbClr val="000000"/>
                </a:solidFill>
              </a:rPr>
              <a:t>WESTPrime support</a:t>
            </a:r>
          </a:p>
          <a:p>
            <a:pPr>
              <a:lnSpc>
                <a:spcPct val="90000"/>
              </a:lnSpc>
            </a:pPr>
            <a:endParaRPr lang="en-US" sz="1600" dirty="0" smtClean="0">
              <a:solidFill>
                <a:srgbClr val="000000"/>
              </a:solidFill>
            </a:endParaRPr>
          </a:p>
          <a:p>
            <a:pPr eaLnBrk="1" hangingPunct="1">
              <a:lnSpc>
                <a:spcPct val="90000"/>
              </a:lnSpc>
            </a:pPr>
            <a:r>
              <a:rPr lang="en-US" sz="1600" b="1" u="sng" dirty="0" smtClean="0">
                <a:solidFill>
                  <a:srgbClr val="000000"/>
                </a:solidFill>
              </a:rPr>
              <a:t>Deviations</a:t>
            </a:r>
          </a:p>
          <a:p>
            <a:pPr eaLnBrk="1" hangingPunct="1">
              <a:lnSpc>
                <a:spcPct val="90000"/>
              </a:lnSpc>
            </a:pPr>
            <a:endParaRPr lang="en-US" sz="1600" dirty="0" smtClean="0">
              <a:solidFill>
                <a:srgbClr val="000000"/>
              </a:solidFill>
            </a:endParaRPr>
          </a:p>
          <a:p>
            <a:pPr marL="285750" indent="-285750" eaLnBrk="1" hangingPunct="1">
              <a:lnSpc>
                <a:spcPct val="90000"/>
              </a:lnSpc>
              <a:buFont typeface="Arial" panose="020B0604020202020204" pitchFamily="34" charset="0"/>
              <a:buChar char="•"/>
            </a:pPr>
            <a:r>
              <a:rPr lang="en-US" sz="1600" dirty="0" smtClean="0">
                <a:solidFill>
                  <a:srgbClr val="000000"/>
                </a:solidFill>
              </a:rPr>
              <a:t>SRR/PDR/CDR waived </a:t>
            </a:r>
          </a:p>
          <a:p>
            <a:pPr marL="285750" indent="-285750" eaLnBrk="1" hangingPunct="1">
              <a:lnSpc>
                <a:spcPct val="90000"/>
              </a:lnSpc>
              <a:buFont typeface="Arial" panose="020B0604020202020204" pitchFamily="34" charset="0"/>
              <a:buChar char="•"/>
            </a:pPr>
            <a:r>
              <a:rPr lang="en-US" sz="1600" dirty="0" smtClean="0">
                <a:solidFill>
                  <a:srgbClr val="000000"/>
                </a:solidFill>
              </a:rPr>
              <a:t>Q/A will be performed by the development team and business analyst</a:t>
            </a:r>
          </a:p>
          <a:p>
            <a:pPr marL="285750" indent="-285750" eaLnBrk="1" hangingPunct="1">
              <a:lnSpc>
                <a:spcPct val="90000"/>
              </a:lnSpc>
              <a:buFont typeface="Arial" panose="020B0604020202020204" pitchFamily="34" charset="0"/>
              <a:buChar char="•"/>
            </a:pPr>
            <a:r>
              <a:rPr lang="en-US" sz="1600" dirty="0" smtClean="0">
                <a:solidFill>
                  <a:srgbClr val="000000"/>
                </a:solidFill>
              </a:rPr>
              <a:t>508 not required</a:t>
            </a:r>
          </a:p>
          <a:p>
            <a:pPr marL="285750" indent="-285750" eaLnBrk="1" hangingPunct="1">
              <a:lnSpc>
                <a:spcPct val="90000"/>
              </a:lnSpc>
              <a:buFont typeface="Arial" panose="020B0604020202020204" pitchFamily="34" charset="0"/>
              <a:buChar char="•"/>
            </a:pPr>
            <a:r>
              <a:rPr lang="en-US" sz="1600" dirty="0" smtClean="0">
                <a:solidFill>
                  <a:srgbClr val="000000"/>
                </a:solidFill>
              </a:rPr>
              <a:t>ARB not required </a:t>
            </a:r>
          </a:p>
          <a:p>
            <a:pPr eaLnBrk="1" hangingPunct="1">
              <a:lnSpc>
                <a:spcPct val="90000"/>
              </a:lnSpc>
            </a:pPr>
            <a:r>
              <a:rPr lang="en-US" sz="1600" b="1" u="sng" dirty="0" smtClean="0">
                <a:solidFill>
                  <a:srgbClr val="000000"/>
                </a:solidFill>
              </a:rPr>
              <a:t>Issues</a:t>
            </a:r>
          </a:p>
          <a:p>
            <a:pPr eaLnBrk="1" hangingPunct="1">
              <a:lnSpc>
                <a:spcPct val="90000"/>
              </a:lnSpc>
            </a:pPr>
            <a:endParaRPr lang="en-US" sz="1600" b="1" u="sng" dirty="0">
              <a:solidFill>
                <a:srgbClr val="000000"/>
              </a:solidFill>
            </a:endParaRPr>
          </a:p>
          <a:p>
            <a:pPr marL="285750" indent="-285750" eaLnBrk="1" hangingPunct="1">
              <a:lnSpc>
                <a:spcPct val="90000"/>
              </a:lnSpc>
              <a:buFont typeface="Arial" panose="020B0604020202020204" pitchFamily="34" charset="0"/>
              <a:buChar char="•"/>
            </a:pPr>
            <a:r>
              <a:rPr lang="en-US" sz="1600" dirty="0" smtClean="0">
                <a:solidFill>
                  <a:srgbClr val="000000"/>
                </a:solidFill>
              </a:rPr>
              <a:t>None</a:t>
            </a:r>
          </a:p>
        </p:txBody>
      </p:sp>
      <p:sp>
        <p:nvSpPr>
          <p:cNvPr id="7" name="Slide Number Placeholder 6"/>
          <p:cNvSpPr>
            <a:spLocks noGrp="1"/>
          </p:cNvSpPr>
          <p:nvPr>
            <p:ph type="sldNum" sz="quarter" idx="11"/>
          </p:nvPr>
        </p:nvSpPr>
        <p:spPr/>
        <p:txBody>
          <a:bodyPr/>
          <a:lstStyle/>
          <a:p>
            <a:pPr>
              <a:defRPr/>
            </a:pPr>
            <a:fld id="{FC8E968A-2F71-4D7E-932E-06FC525F009E}" type="slidenum">
              <a:rPr lang="en-US" smtClean="0"/>
              <a:pPr>
                <a:defRPr/>
              </a:pPr>
              <a:t>8</a:t>
            </a:fld>
            <a:endParaRPr lang="en-US"/>
          </a:p>
        </p:txBody>
      </p:sp>
      <p:sp>
        <p:nvSpPr>
          <p:cNvPr id="6" name="Footer Placeholder 6"/>
          <p:cNvSpPr>
            <a:spLocks noGrp="1"/>
          </p:cNvSpPr>
          <p:nvPr>
            <p:ph type="ftr" sz="quarter" idx="10"/>
          </p:nvPr>
        </p:nvSpPr>
        <p:spPr>
          <a:xfrm>
            <a:off x="4829507" y="7369175"/>
            <a:ext cx="4275137" cy="403225"/>
          </a:xfrm>
        </p:spPr>
        <p:txBody>
          <a:bodyPr/>
          <a:lstStyle/>
          <a:p>
            <a:pPr>
              <a:defRPr/>
            </a:pPr>
            <a:r>
              <a:rPr lang="en-US" dirty="0" smtClean="0"/>
              <a:t>NASA-CM-02-02-01   Rev 10.0   06/04/2015</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9" name="Rectangle 31"/>
          <p:cNvSpPr>
            <a:spLocks noChangeArrowheads="1"/>
          </p:cNvSpPr>
          <p:nvPr/>
        </p:nvSpPr>
        <p:spPr bwMode="auto">
          <a:xfrm>
            <a:off x="0" y="115558"/>
            <a:ext cx="10058400" cy="949325"/>
          </a:xfrm>
          <a:prstGeom prst="rect">
            <a:avLst/>
          </a:prstGeom>
          <a:noFill/>
          <a:ln w="9525">
            <a:noFill/>
            <a:miter lim="800000"/>
            <a:headEnd/>
            <a:tailEnd/>
          </a:ln>
        </p:spPr>
        <p:txBody>
          <a:bodyPr lIns="101882" tIns="50941" rIns="101882" bIns="50941" anchor="ctr"/>
          <a:lstStyle/>
          <a:p>
            <a:pPr algn="ctr" defTabSz="1019175"/>
            <a:r>
              <a:rPr lang="en-US" b="1" dirty="0">
                <a:solidFill>
                  <a:srgbClr val="000000"/>
                </a:solidFill>
              </a:rPr>
              <a:t>Project </a:t>
            </a:r>
            <a:r>
              <a:rPr lang="en-US" b="1" dirty="0" smtClean="0">
                <a:solidFill>
                  <a:srgbClr val="000000"/>
                </a:solidFill>
              </a:rPr>
              <a:t>Risks</a:t>
            </a:r>
            <a:endParaRPr lang="en-US" b="1" dirty="0">
              <a:solidFill>
                <a:srgbClr val="000000"/>
              </a:solidFill>
            </a:endParaRPr>
          </a:p>
        </p:txBody>
      </p:sp>
      <p:graphicFrame>
        <p:nvGraphicFramePr>
          <p:cNvPr id="16" name="Group 181"/>
          <p:cNvGraphicFramePr>
            <a:graphicFrameLocks/>
          </p:cNvGraphicFramePr>
          <p:nvPr>
            <p:extLst>
              <p:ext uri="{D42A27DB-BD31-4B8C-83A1-F6EECF244321}">
                <p14:modId xmlns:p14="http://schemas.microsoft.com/office/powerpoint/2010/main" val="1335745667"/>
              </p:ext>
            </p:extLst>
          </p:nvPr>
        </p:nvGraphicFramePr>
        <p:xfrm>
          <a:off x="371474" y="1133475"/>
          <a:ext cx="5924551" cy="4752975"/>
        </p:xfrm>
        <a:graphic>
          <a:graphicData uri="http://schemas.openxmlformats.org/drawingml/2006/table">
            <a:tbl>
              <a:tblPr/>
              <a:tblGrid>
                <a:gridCol w="598474"/>
                <a:gridCol w="712460"/>
                <a:gridCol w="2221750"/>
                <a:gridCol w="2391867"/>
              </a:tblGrid>
              <a:tr h="868483">
                <a:tc>
                  <a:txBody>
                    <a:bodyPr/>
                    <a:lstStyle/>
                    <a:p>
                      <a:pPr marL="0" marR="0" lvl="0" indent="0" algn="ctr" defTabSz="914400" rtl="0" eaLnBrk="1" fontAlgn="base" latinLnBrk="0" hangingPunct="1">
                        <a:lnSpc>
                          <a:spcPct val="100000"/>
                        </a:lnSpc>
                        <a:spcBef>
                          <a:spcPct val="0"/>
                        </a:spcBef>
                        <a:spcAft>
                          <a:spcPct val="0"/>
                        </a:spcAft>
                        <a:buClrTx/>
                        <a:buSzTx/>
                        <a:buFont typeface="Monotype Sorts" pitchFamily="-65" charset="2"/>
                        <a:buNone/>
                        <a:tabLst/>
                      </a:pPr>
                      <a:r>
                        <a:rPr kumimoji="0" lang="en-US" sz="1400" b="1" i="0" u="none" strike="noStrike" cap="none" normalizeH="0" baseline="0" dirty="0" smtClean="0">
                          <a:ln>
                            <a:noFill/>
                          </a:ln>
                          <a:solidFill>
                            <a:srgbClr val="000000"/>
                          </a:solidFill>
                          <a:effectLst/>
                          <a:latin typeface="Arial" charset="0"/>
                          <a:ea typeface="Osaka" pitchFamily="48" charset="-128"/>
                        </a:rPr>
                        <a:t>Risk ID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Monotype Sorts" pitchFamily="-65" charset="2"/>
                        <a:buNone/>
                        <a:tabLst/>
                      </a:pPr>
                      <a:r>
                        <a:rPr kumimoji="0" lang="en-US" sz="1400" b="1" i="0" u="none" strike="noStrike" cap="none" normalizeH="0" baseline="0" dirty="0" smtClean="0">
                          <a:ln>
                            <a:noFill/>
                          </a:ln>
                          <a:solidFill>
                            <a:srgbClr val="000000"/>
                          </a:solidFill>
                          <a:effectLst/>
                          <a:latin typeface="Arial" charset="0"/>
                          <a:ea typeface="Osaka" pitchFamily="48" charset="-128"/>
                        </a:rPr>
                        <a:t>Trend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Monotype Sorts" pitchFamily="-65" charset="2"/>
                        <a:buNone/>
                        <a:tabLst/>
                      </a:pPr>
                      <a:r>
                        <a:rPr kumimoji="0" lang="en-US" sz="1400" b="1" i="0" u="none" strike="noStrike" cap="none" normalizeH="0" baseline="0" dirty="0" smtClean="0">
                          <a:ln>
                            <a:noFill/>
                          </a:ln>
                          <a:solidFill>
                            <a:srgbClr val="000000"/>
                          </a:solidFill>
                          <a:effectLst/>
                          <a:latin typeface="Arial" charset="0"/>
                          <a:ea typeface="Osaka" pitchFamily="48" charset="-128"/>
                        </a:rPr>
                        <a:t>Risk</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Monotype Sorts" pitchFamily="-65" charset="2"/>
                        <a:buNone/>
                        <a:tabLst/>
                      </a:pPr>
                      <a:r>
                        <a:rPr kumimoji="0" lang="en-US" sz="1400" b="1" i="0" u="none" strike="noStrike" cap="none" normalizeH="0" baseline="0" dirty="0" smtClean="0">
                          <a:ln>
                            <a:noFill/>
                          </a:ln>
                          <a:solidFill>
                            <a:srgbClr val="000000"/>
                          </a:solidFill>
                          <a:effectLst/>
                          <a:latin typeface="Arial" charset="0"/>
                          <a:ea typeface="Osaka" pitchFamily="48" charset="-128"/>
                        </a:rPr>
                        <a:t>Mitigation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66656">
                <a:tc>
                  <a:txBody>
                    <a:bodyPr/>
                    <a:lstStyle/>
                    <a:p>
                      <a:pPr marL="0" marR="0" lvl="0" indent="0" algn="ctr" defTabSz="914400" rtl="0" eaLnBrk="1" fontAlgn="base" latinLnBrk="0" hangingPunct="1">
                        <a:lnSpc>
                          <a:spcPct val="100000"/>
                        </a:lnSpc>
                        <a:spcBef>
                          <a:spcPct val="0"/>
                        </a:spcBef>
                        <a:spcAft>
                          <a:spcPct val="0"/>
                        </a:spcAft>
                        <a:buClrTx/>
                        <a:buSzTx/>
                        <a:buFont typeface="Monotype Sorts" pitchFamily="-65" charset="2"/>
                        <a:buNone/>
                        <a:tabLst/>
                      </a:pPr>
                      <a:endParaRPr kumimoji="0" lang="en-US" sz="1000" b="0" i="0" u="none" strike="noStrike" cap="none" normalizeH="0" baseline="0" dirty="0" smtClean="0">
                        <a:ln>
                          <a:noFill/>
                        </a:ln>
                        <a:solidFill>
                          <a:srgbClr val="000000"/>
                        </a:solidFill>
                        <a:effectLst/>
                        <a:latin typeface="Arial" charset="0"/>
                        <a:ea typeface="Osaka" pitchFamily="48"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Monotype Sorts" pitchFamily="-65" charset="2"/>
                        <a:buNone/>
                        <a:tabLst/>
                      </a:pPr>
                      <a:endParaRPr kumimoji="0" lang="en-US" sz="1000" b="0" i="0" u="none" strike="noStrike" cap="none" normalizeH="0" baseline="0" dirty="0" smtClean="0">
                        <a:ln>
                          <a:noFill/>
                        </a:ln>
                        <a:solidFill>
                          <a:srgbClr val="000000"/>
                        </a:solidFill>
                        <a:effectLst/>
                        <a:latin typeface="Arial" charset="0"/>
                        <a:ea typeface="Osaka" pitchFamily="48"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Monotype Sorts" pitchFamily="-65" charset="2"/>
                        <a:buNone/>
                        <a:tabLst/>
                        <a:defRPr/>
                      </a:pPr>
                      <a:r>
                        <a:rPr kumimoji="0" lang="en-US" sz="1200" b="0" i="0" u="none" strike="noStrike" cap="none" normalizeH="0" baseline="0" dirty="0" smtClean="0">
                          <a:ln>
                            <a:noFill/>
                          </a:ln>
                          <a:solidFill>
                            <a:srgbClr val="000000"/>
                          </a:solidFill>
                          <a:effectLst/>
                          <a:latin typeface="Arial" charset="0"/>
                          <a:ea typeface="Osaka" pitchFamily="48" charset="-128"/>
                        </a:rPr>
                        <a:t>If additional time is needed for each application migration, HITSS will evaluate, provide LOE and cost difference for approval before proceeding.</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Monotype Sorts" pitchFamily="-65" charset="2"/>
                        <a:buNone/>
                        <a:tabLst/>
                      </a:pPr>
                      <a:r>
                        <a:rPr kumimoji="0" lang="en-US" sz="1200" b="0" i="0" u="none" strike="noStrike" cap="none" normalizeH="0" baseline="0" dirty="0" smtClean="0">
                          <a:ln>
                            <a:noFill/>
                          </a:ln>
                          <a:solidFill>
                            <a:srgbClr val="000000"/>
                          </a:solidFill>
                          <a:effectLst/>
                          <a:latin typeface="Arial" charset="0"/>
                          <a:ea typeface="Osaka" pitchFamily="48" charset="-128"/>
                        </a:rPr>
                        <a:t>HITSS will analyze each application and provide a new LOE when applicable</a:t>
                      </a:r>
                      <a:r>
                        <a:rPr kumimoji="0" lang="en-US" sz="1000" b="0" i="0" u="none" strike="noStrike" cap="none" normalizeH="0" baseline="0" dirty="0" smtClean="0">
                          <a:ln>
                            <a:noFill/>
                          </a:ln>
                          <a:solidFill>
                            <a:srgbClr val="000000"/>
                          </a:solidFill>
                          <a:effectLst/>
                          <a:latin typeface="Arial" charset="0"/>
                          <a:ea typeface="Osaka" pitchFamily="48" charset="-128"/>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58918">
                <a:tc>
                  <a:txBody>
                    <a:bodyPr/>
                    <a:lstStyle/>
                    <a:p>
                      <a:pPr marL="0" marR="0" lvl="0" indent="0" algn="ctr" defTabSz="914400" rtl="0" eaLnBrk="1" fontAlgn="base" latinLnBrk="0" hangingPunct="1">
                        <a:lnSpc>
                          <a:spcPct val="100000"/>
                        </a:lnSpc>
                        <a:spcBef>
                          <a:spcPct val="0"/>
                        </a:spcBef>
                        <a:spcAft>
                          <a:spcPct val="0"/>
                        </a:spcAft>
                        <a:buClrTx/>
                        <a:buSzTx/>
                        <a:buFont typeface="Monotype Sorts" pitchFamily="-65" charset="2"/>
                        <a:buNone/>
                        <a:tabLst/>
                      </a:pPr>
                      <a:endParaRPr kumimoji="0" lang="en-US" sz="1000" b="0" i="0" u="none" strike="noStrike" cap="none" normalizeH="0" baseline="0" dirty="0" smtClean="0">
                        <a:ln>
                          <a:noFill/>
                        </a:ln>
                        <a:solidFill>
                          <a:srgbClr val="000000"/>
                        </a:solidFill>
                        <a:effectLst/>
                        <a:latin typeface="Arial" charset="0"/>
                        <a:ea typeface="Osaka" pitchFamily="48"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Monotype Sorts" pitchFamily="-65" charset="2"/>
                        <a:buNone/>
                        <a:tabLst/>
                      </a:pPr>
                      <a:endParaRPr kumimoji="0" lang="en-US" sz="1000" b="0" i="0" u="none" strike="noStrike" cap="none" normalizeH="0" baseline="0" dirty="0" smtClean="0">
                        <a:ln>
                          <a:noFill/>
                        </a:ln>
                        <a:solidFill>
                          <a:srgbClr val="000000"/>
                        </a:solidFill>
                        <a:effectLst/>
                        <a:latin typeface="Arial" charset="0"/>
                        <a:ea typeface="Osaka" pitchFamily="48"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Monotype Sorts" pitchFamily="-65" charset="2"/>
                        <a:buNone/>
                        <a:tabLst/>
                      </a:pPr>
                      <a:r>
                        <a:rPr kumimoji="0" lang="en-US" sz="1200" b="0" i="0" u="none" strike="noStrike" cap="none" normalizeH="0" baseline="0" dirty="0" smtClean="0">
                          <a:ln>
                            <a:noFill/>
                          </a:ln>
                          <a:solidFill>
                            <a:srgbClr val="000000"/>
                          </a:solidFill>
                          <a:effectLst/>
                          <a:latin typeface="Arial" charset="0"/>
                          <a:ea typeface="Osaka" pitchFamily="48" charset="-128"/>
                        </a:rPr>
                        <a:t>Security Remediation – Security Remediation may require more effort than planned.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Monotype Sorts" pitchFamily="-65" charset="2"/>
                        <a:buNone/>
                        <a:tabLst/>
                      </a:pPr>
                      <a:r>
                        <a:rPr kumimoji="0" lang="en-US" sz="1200" b="0" i="0" u="none" strike="noStrike" cap="none" normalizeH="0" baseline="0" dirty="0" smtClean="0">
                          <a:ln>
                            <a:noFill/>
                          </a:ln>
                          <a:solidFill>
                            <a:srgbClr val="000000"/>
                          </a:solidFill>
                          <a:effectLst/>
                          <a:latin typeface="Arial" charset="0"/>
                          <a:ea typeface="Osaka" pitchFamily="48" charset="-128"/>
                        </a:rPr>
                        <a:t>HITSS will closely monitor any issues and notify ITCD immediately if a modification of the schedule is necessary to accommodate any delays.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58918">
                <a:tc>
                  <a:txBody>
                    <a:bodyPr/>
                    <a:lstStyle/>
                    <a:p>
                      <a:pPr marL="0" marR="0" lvl="0" indent="0" algn="ctr" defTabSz="914400" rtl="0" eaLnBrk="1" fontAlgn="base" latinLnBrk="0" hangingPunct="1">
                        <a:lnSpc>
                          <a:spcPct val="100000"/>
                        </a:lnSpc>
                        <a:spcBef>
                          <a:spcPct val="0"/>
                        </a:spcBef>
                        <a:spcAft>
                          <a:spcPct val="0"/>
                        </a:spcAft>
                        <a:buClrTx/>
                        <a:buSzTx/>
                        <a:buFont typeface="Monotype Sorts" pitchFamily="-65" charset="2"/>
                        <a:buNone/>
                        <a:tabLst/>
                      </a:pPr>
                      <a:r>
                        <a:rPr kumimoji="0" lang="en-US" sz="1000" b="0" i="0" u="none" strike="noStrike" kern="1200" cap="none" normalizeH="0" baseline="0" dirty="0" smtClean="0">
                          <a:ln>
                            <a:noFill/>
                          </a:ln>
                          <a:solidFill>
                            <a:srgbClr val="000000"/>
                          </a:solidFill>
                          <a:effectLst/>
                          <a:latin typeface="Arial" charset="0"/>
                          <a:ea typeface="Osaka" pitchFamily="48" charset="-128"/>
                          <a:cs typeface="+mn-cs"/>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Monotype Sorts" pitchFamily="-65" charset="2"/>
                        <a:buNone/>
                        <a:tabLst/>
                      </a:pPr>
                      <a:endParaRPr kumimoji="0" lang="en-US" sz="1000" b="0" i="0" u="none" strike="noStrike" cap="none" normalizeH="0" baseline="0" dirty="0" smtClean="0">
                        <a:ln>
                          <a:noFill/>
                        </a:ln>
                        <a:solidFill>
                          <a:srgbClr val="000000"/>
                        </a:solidFill>
                        <a:effectLst/>
                        <a:latin typeface="Arial" charset="0"/>
                        <a:ea typeface="Osaka" pitchFamily="48"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Monotype Sorts" pitchFamily="-65" charset="2"/>
                        <a:buNone/>
                        <a:tabLst/>
                      </a:pPr>
                      <a:r>
                        <a:rPr kumimoji="0" lang="en-US" sz="1200" b="0" i="0" u="none" strike="noStrike" cap="none" normalizeH="0" baseline="0" dirty="0" smtClean="0">
                          <a:ln>
                            <a:noFill/>
                          </a:ln>
                          <a:solidFill>
                            <a:srgbClr val="000000"/>
                          </a:solidFill>
                          <a:effectLst/>
                          <a:latin typeface="Arial" charset="0"/>
                          <a:ea typeface="Osaka" pitchFamily="48" charset="-128"/>
                        </a:rPr>
                        <a:t>After the SiteMinder configurations changes some applications did not work as expected and required additional code changes.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Monotype Sorts" pitchFamily="-65" charset="2"/>
                        <a:buNone/>
                        <a:tabLst/>
                      </a:pPr>
                      <a:r>
                        <a:rPr kumimoji="0" lang="en-US" sz="1200" b="0" i="0" u="none" strike="noStrike" cap="none" normalizeH="0" baseline="0" dirty="0" smtClean="0">
                          <a:ln>
                            <a:noFill/>
                          </a:ln>
                          <a:solidFill>
                            <a:srgbClr val="000000"/>
                          </a:solidFill>
                          <a:effectLst/>
                          <a:latin typeface="Arial" charset="0"/>
                          <a:ea typeface="Osaka" pitchFamily="48" charset="-128"/>
                        </a:rPr>
                        <a:t>All code changes will be briefed to ITCD and analysis and LOE will be provided.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9" name="Oval 18"/>
          <p:cNvSpPr/>
          <p:nvPr/>
        </p:nvSpPr>
        <p:spPr bwMode="auto">
          <a:xfrm>
            <a:off x="682388" y="2033517"/>
            <a:ext cx="191069" cy="464023"/>
          </a:xfrm>
          <a:prstGeom prst="ellipse">
            <a:avLst/>
          </a:prstGeom>
          <a:noFill/>
          <a:ln w="9525" cap="flat" cmpd="sng" algn="ctr">
            <a:noFill/>
            <a:prstDash val="solid"/>
            <a:round/>
            <a:headEnd type="none" w="med" len="med"/>
            <a:tailEnd type="none" w="med" len="med"/>
          </a:ln>
          <a:effectLst/>
        </p:spPr>
        <p:txBody>
          <a:bodyPr vert="horz" wrap="square" lIns="101882" tIns="50941" rIns="101882" bIns="50941" numCol="1" rtlCol="0" anchor="ctr" anchorCtr="0" compatLnSpc="1">
            <a:prstTxWarp prst="textNoShape">
              <a:avLst/>
            </a:prstTxWarp>
          </a:bodyPr>
          <a:lstStyle/>
          <a:p>
            <a:pPr marL="0" marR="0" indent="0" algn="l" defTabSz="1019175"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smtClean="0">
              <a:ln>
                <a:noFill/>
              </a:ln>
              <a:solidFill>
                <a:srgbClr val="939BA8"/>
              </a:solidFill>
              <a:effectLst/>
              <a:latin typeface="Arial" charset="0"/>
            </a:endParaRPr>
          </a:p>
        </p:txBody>
      </p:sp>
      <p:sp>
        <p:nvSpPr>
          <p:cNvPr id="21" name="Oval 90"/>
          <p:cNvSpPr>
            <a:spLocks noChangeArrowheads="1"/>
          </p:cNvSpPr>
          <p:nvPr/>
        </p:nvSpPr>
        <p:spPr bwMode="auto">
          <a:xfrm>
            <a:off x="650719" y="2478610"/>
            <a:ext cx="228600" cy="228600"/>
          </a:xfrm>
          <a:prstGeom prst="ellipse">
            <a:avLst/>
          </a:prstGeom>
          <a:solidFill>
            <a:schemeClr val="bg2"/>
          </a:solidFill>
          <a:ln w="9525">
            <a:solidFill>
              <a:schemeClr val="tx1"/>
            </a:solidFill>
            <a:round/>
            <a:headEnd/>
            <a:tailEnd/>
          </a:ln>
        </p:spPr>
        <p:txBody>
          <a:bodyPr wrap="none" anchor="ctr"/>
          <a:lstStyle/>
          <a:p>
            <a:pPr algn="ctr"/>
            <a:r>
              <a:rPr lang="en-US" sz="1000" dirty="0">
                <a:solidFill>
                  <a:schemeClr val="accent3"/>
                </a:solidFill>
                <a:ea typeface="ＭＳ Ｐゴシック" pitchFamily="-65" charset="-128"/>
              </a:rPr>
              <a:t>1</a:t>
            </a:r>
          </a:p>
        </p:txBody>
      </p:sp>
      <p:sp>
        <p:nvSpPr>
          <p:cNvPr id="22" name="Oval 90"/>
          <p:cNvSpPr>
            <a:spLocks noChangeArrowheads="1"/>
          </p:cNvSpPr>
          <p:nvPr/>
        </p:nvSpPr>
        <p:spPr bwMode="auto">
          <a:xfrm>
            <a:off x="652475" y="3827983"/>
            <a:ext cx="228600" cy="228600"/>
          </a:xfrm>
          <a:prstGeom prst="ellipse">
            <a:avLst/>
          </a:prstGeom>
          <a:solidFill>
            <a:schemeClr val="bg2"/>
          </a:solidFill>
          <a:ln w="9525">
            <a:solidFill>
              <a:schemeClr val="tx1"/>
            </a:solidFill>
            <a:round/>
            <a:headEnd/>
            <a:tailEnd/>
          </a:ln>
        </p:spPr>
        <p:txBody>
          <a:bodyPr wrap="none" anchor="ctr"/>
          <a:lstStyle/>
          <a:p>
            <a:pPr algn="ctr"/>
            <a:r>
              <a:rPr lang="en-US" sz="1000" dirty="0" smtClean="0">
                <a:solidFill>
                  <a:schemeClr val="accent3"/>
                </a:solidFill>
                <a:ea typeface="ＭＳ Ｐゴシック" pitchFamily="-65" charset="-128"/>
              </a:rPr>
              <a:t>2</a:t>
            </a:r>
            <a:endParaRPr lang="en-US" sz="1000" dirty="0">
              <a:solidFill>
                <a:schemeClr val="accent3"/>
              </a:solidFill>
              <a:ea typeface="ＭＳ Ｐゴシック" pitchFamily="-65" charset="-128"/>
            </a:endParaRPr>
          </a:p>
        </p:txBody>
      </p:sp>
      <p:sp>
        <p:nvSpPr>
          <p:cNvPr id="23" name="Oval 90"/>
          <p:cNvSpPr>
            <a:spLocks noChangeArrowheads="1"/>
          </p:cNvSpPr>
          <p:nvPr/>
        </p:nvSpPr>
        <p:spPr bwMode="auto">
          <a:xfrm>
            <a:off x="663698" y="5031806"/>
            <a:ext cx="228600" cy="228600"/>
          </a:xfrm>
          <a:prstGeom prst="ellipse">
            <a:avLst/>
          </a:prstGeom>
          <a:solidFill>
            <a:schemeClr val="bg2"/>
          </a:solidFill>
          <a:ln w="9525">
            <a:solidFill>
              <a:schemeClr val="tx1"/>
            </a:solidFill>
            <a:round/>
            <a:headEnd/>
            <a:tailEnd/>
          </a:ln>
        </p:spPr>
        <p:txBody>
          <a:bodyPr wrap="none" anchor="ctr"/>
          <a:lstStyle/>
          <a:p>
            <a:pPr algn="ctr"/>
            <a:r>
              <a:rPr lang="en-US" sz="1000" dirty="0">
                <a:solidFill>
                  <a:schemeClr val="accent3"/>
                </a:solidFill>
                <a:ea typeface="ＭＳ Ｐゴシック" pitchFamily="-65" charset="-128"/>
              </a:rPr>
              <a:t>3</a:t>
            </a:r>
          </a:p>
        </p:txBody>
      </p:sp>
      <p:graphicFrame>
        <p:nvGraphicFramePr>
          <p:cNvPr id="32" name="Table 31"/>
          <p:cNvGraphicFramePr>
            <a:graphicFrameLocks noGrp="1"/>
          </p:cNvGraphicFramePr>
          <p:nvPr/>
        </p:nvGraphicFramePr>
        <p:xfrm>
          <a:off x="6318609" y="1118563"/>
          <a:ext cx="3285427" cy="4484925"/>
        </p:xfrm>
        <a:graphic>
          <a:graphicData uri="http://schemas.openxmlformats.org/drawingml/2006/table">
            <a:tbl>
              <a:tblPr firstRow="1" bandRow="1">
                <a:tableStyleId>{5C22544A-7EE6-4342-B048-85BDC9FD1C3A}</a:tableStyleId>
              </a:tblPr>
              <a:tblGrid>
                <a:gridCol w="376745"/>
                <a:gridCol w="283287"/>
                <a:gridCol w="519167"/>
                <a:gridCol w="526557"/>
                <a:gridCol w="526557"/>
                <a:gridCol w="526557"/>
                <a:gridCol w="526557"/>
              </a:tblGrid>
              <a:tr h="750681">
                <a:tc rowSpan="5">
                  <a:txBody>
                    <a:bodyPr/>
                    <a:lstStyle/>
                    <a:p>
                      <a:pPr algn="ctr"/>
                      <a:r>
                        <a:rPr lang="en-US" sz="1800" b="1" kern="1200" dirty="0" smtClean="0">
                          <a:solidFill>
                            <a:srgbClr val="000000"/>
                          </a:solidFill>
                          <a:latin typeface="+mn-lt"/>
                          <a:ea typeface="+mn-ea"/>
                          <a:cs typeface="+mn-cs"/>
                        </a:rPr>
                        <a:t>Likelihood</a:t>
                      </a:r>
                      <a:endParaRPr lang="en-US" sz="1800" b="1" kern="1200" dirty="0">
                        <a:solidFill>
                          <a:srgbClr val="000000"/>
                        </a:solidFill>
                        <a:latin typeface="+mn-lt"/>
                        <a:ea typeface="+mn-ea"/>
                        <a:cs typeface="+mn-cs"/>
                      </a:endParaRPr>
                    </a:p>
                  </a:txBody>
                  <a:tcPr vert="vert270" anchor="ct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800" b="1" dirty="0" smtClean="0">
                          <a:solidFill>
                            <a:srgbClr val="000000"/>
                          </a:solidFill>
                        </a:rPr>
                        <a:t>5</a:t>
                      </a:r>
                      <a:endParaRPr lang="en-US" sz="1800" b="1" dirty="0">
                        <a:solidFill>
                          <a:srgbClr val="00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r>
              <a:tr h="750681">
                <a:tc vMerge="1">
                  <a:txBody>
                    <a:bodyPr/>
                    <a:lstStyle/>
                    <a:p>
                      <a:pPr algn="ctr"/>
                      <a:endParaRPr lang="en-US" sz="1800" b="1" dirty="0">
                        <a:solidFill>
                          <a:srgbClr val="000000"/>
                        </a:solidFill>
                      </a:endParaRPr>
                    </a:p>
                  </a:txBody>
                  <a:tcPr anchor="ctr">
                    <a:lnL w="12700" cmpd="sng">
                      <a:noFill/>
                    </a:lnL>
                    <a:lnR w="127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800" b="1" dirty="0" smtClean="0">
                          <a:solidFill>
                            <a:srgbClr val="000000"/>
                          </a:solidFill>
                        </a:rPr>
                        <a:t>4</a:t>
                      </a:r>
                      <a:endParaRPr lang="en-US" sz="1800" b="1" dirty="0">
                        <a:solidFill>
                          <a:srgbClr val="00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r>
              <a:tr h="750681">
                <a:tc vMerge="1">
                  <a:txBody>
                    <a:bodyPr/>
                    <a:lstStyle/>
                    <a:p>
                      <a:pPr algn="ctr"/>
                      <a:endParaRPr lang="en-US" sz="1800" b="1" dirty="0">
                        <a:solidFill>
                          <a:srgbClr val="000000"/>
                        </a:solidFill>
                      </a:endParaRP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800" b="1" dirty="0" smtClean="0">
                          <a:solidFill>
                            <a:srgbClr val="000000"/>
                          </a:solidFill>
                        </a:rPr>
                        <a:t>3</a:t>
                      </a:r>
                      <a:endParaRPr lang="en-US" sz="1800" b="1" dirty="0">
                        <a:solidFill>
                          <a:srgbClr val="00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r>
              <a:tr h="750681">
                <a:tc vMerge="1">
                  <a:txBody>
                    <a:bodyPr/>
                    <a:lstStyle/>
                    <a:p>
                      <a:pPr algn="ctr"/>
                      <a:endParaRPr lang="en-US" sz="1800" b="1" dirty="0">
                        <a:solidFill>
                          <a:srgbClr val="000000"/>
                        </a:solidFill>
                      </a:endParaRP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800" b="1" dirty="0" smtClean="0">
                          <a:solidFill>
                            <a:srgbClr val="000000"/>
                          </a:solidFill>
                        </a:rPr>
                        <a:t>2</a:t>
                      </a:r>
                      <a:endParaRPr lang="en-US" sz="1800" b="1" dirty="0">
                        <a:solidFill>
                          <a:srgbClr val="00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750681">
                <a:tc vMerge="1">
                  <a:txBody>
                    <a:bodyPr/>
                    <a:lstStyle/>
                    <a:p>
                      <a:pPr algn="ctr"/>
                      <a:endParaRPr lang="en-US" sz="1800" b="1" dirty="0">
                        <a:solidFill>
                          <a:srgbClr val="000000"/>
                        </a:solidFill>
                      </a:endParaRP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800" b="1" dirty="0" smtClean="0">
                          <a:solidFill>
                            <a:srgbClr val="000000"/>
                          </a:solidFill>
                        </a:rPr>
                        <a:t>1</a:t>
                      </a:r>
                      <a:endParaRPr lang="en-US" sz="1800" b="1" dirty="0">
                        <a:solidFill>
                          <a:srgbClr val="00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mpd="sng">
                      <a:noFill/>
                    </a:lnB>
                    <a:noFill/>
                  </a:tcPr>
                </a:tc>
                <a:tc>
                  <a:txBody>
                    <a:bodyPr/>
                    <a:lstStyle/>
                    <a:p>
                      <a:pPr algn="ctr"/>
                      <a:endParaRPr lang="en-US" b="1" dirty="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r h="351957">
                <a:tc>
                  <a:txBody>
                    <a:bodyPr/>
                    <a:lstStyle/>
                    <a:p>
                      <a:pPr algn="ctr"/>
                      <a:endParaRPr lang="en-US" sz="1800" b="1"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800" b="1"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b="1" dirty="0" smtClean="0">
                          <a:solidFill>
                            <a:srgbClr val="000000"/>
                          </a:solidFill>
                        </a:rPr>
                        <a:t>1</a:t>
                      </a:r>
                      <a:endParaRPr lang="en-US" b="1" dirty="0">
                        <a:solidFill>
                          <a:srgbClr val="000000"/>
                        </a:solidFill>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rgbClr val="000000"/>
                          </a:solidFill>
                        </a:rPr>
                        <a:t>2</a:t>
                      </a:r>
                      <a:endParaRPr lang="en-US" b="1" dirty="0">
                        <a:solidFill>
                          <a:srgbClr val="000000"/>
                        </a:solidFill>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rgbClr val="000000"/>
                          </a:solidFill>
                        </a:rPr>
                        <a:t>3</a:t>
                      </a:r>
                      <a:endParaRPr lang="en-US" b="1" dirty="0">
                        <a:solidFill>
                          <a:srgbClr val="000000"/>
                        </a:solidFill>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rgbClr val="000000"/>
                          </a:solidFill>
                        </a:rPr>
                        <a:t>4</a:t>
                      </a:r>
                      <a:endParaRPr lang="en-US" b="1" dirty="0">
                        <a:solidFill>
                          <a:srgbClr val="000000"/>
                        </a:solidFill>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rgbClr val="000000"/>
                          </a:solidFill>
                        </a:rPr>
                        <a:t>5</a:t>
                      </a:r>
                      <a:endParaRPr lang="en-US" b="1" dirty="0">
                        <a:solidFill>
                          <a:srgbClr val="000000"/>
                        </a:solidFill>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0869">
                <a:tc>
                  <a:txBody>
                    <a:bodyPr/>
                    <a:lstStyle/>
                    <a:p>
                      <a:pPr algn="ctr"/>
                      <a:endParaRPr lang="en-US" sz="1800" b="1"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800" b="1"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5">
                  <a:txBody>
                    <a:bodyPr/>
                    <a:lstStyle/>
                    <a:p>
                      <a:pPr algn="ctr"/>
                      <a:r>
                        <a:rPr lang="en-US" b="1" dirty="0" smtClean="0">
                          <a:solidFill>
                            <a:srgbClr val="000000"/>
                          </a:solidFill>
                        </a:rPr>
                        <a:t>Consequence </a:t>
                      </a:r>
                      <a:endParaRPr lang="en-US" b="1" dirty="0">
                        <a:solidFill>
                          <a:srgbClr val="000000"/>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algn="ctr"/>
                      <a:endParaRPr lang="en-US" b="1" dirty="0">
                        <a:solidFill>
                          <a:srgbClr val="000000"/>
                        </a:solidFill>
                      </a:endParaRPr>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algn="ctr"/>
                      <a:endParaRPr lang="en-US" b="1" dirty="0">
                        <a:solidFill>
                          <a:srgbClr val="000000"/>
                        </a:solidFill>
                      </a:endParaRPr>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algn="ctr"/>
                      <a:endParaRPr lang="en-US" b="1" dirty="0">
                        <a:solidFill>
                          <a:srgbClr val="000000"/>
                        </a:solidFill>
                      </a:endParaRPr>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algn="ctr"/>
                      <a:endParaRPr lang="en-US" b="1" dirty="0">
                        <a:solidFill>
                          <a:srgbClr val="000000"/>
                        </a:solidFill>
                      </a:endParaRPr>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
        <p:nvSpPr>
          <p:cNvPr id="62" name="5-Point Star 61"/>
          <p:cNvSpPr/>
          <p:nvPr/>
        </p:nvSpPr>
        <p:spPr bwMode="auto">
          <a:xfrm>
            <a:off x="1233140" y="3835143"/>
            <a:ext cx="250475" cy="232809"/>
          </a:xfrm>
          <a:prstGeom prst="star5">
            <a:avLst/>
          </a:prstGeom>
          <a:solidFill>
            <a:srgbClr val="92D050"/>
          </a:solidFill>
          <a:ln w="9525" cap="flat" cmpd="sng" algn="ctr">
            <a:solidFill>
              <a:srgbClr val="000000"/>
            </a:solidFill>
            <a:prstDash val="solid"/>
            <a:round/>
            <a:headEnd type="none" w="med" len="med"/>
            <a:tailEnd type="none" w="med" len="med"/>
          </a:ln>
          <a:effectLst/>
        </p:spPr>
        <p:txBody>
          <a:bodyPr vert="horz" wrap="square" lIns="101882" tIns="50941" rIns="101882" bIns="50941" numCol="1" rtlCol="0" anchor="ctr" anchorCtr="0" compatLnSpc="1">
            <a:prstTxWarp prst="textNoShape">
              <a:avLst/>
            </a:prstTxWarp>
          </a:bodyPr>
          <a:lstStyle/>
          <a:p>
            <a:pPr marL="0" marR="0" indent="0" algn="l" defTabSz="1019175"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smtClean="0">
              <a:ln>
                <a:noFill/>
              </a:ln>
              <a:solidFill>
                <a:srgbClr val="939BA8"/>
              </a:solidFill>
              <a:effectLst/>
              <a:latin typeface="Arial" charset="0"/>
            </a:endParaRPr>
          </a:p>
        </p:txBody>
      </p:sp>
      <p:sp>
        <p:nvSpPr>
          <p:cNvPr id="29" name="TextBox 28"/>
          <p:cNvSpPr txBox="1"/>
          <p:nvPr/>
        </p:nvSpPr>
        <p:spPr>
          <a:xfrm>
            <a:off x="6912528" y="5779936"/>
            <a:ext cx="3112316" cy="307777"/>
          </a:xfrm>
          <a:prstGeom prst="rect">
            <a:avLst/>
          </a:prstGeom>
          <a:noFill/>
        </p:spPr>
        <p:txBody>
          <a:bodyPr wrap="square" rtlCol="0">
            <a:spAutoFit/>
          </a:bodyPr>
          <a:lstStyle/>
          <a:p>
            <a:r>
              <a:rPr lang="en-US" sz="1400" dirty="0" smtClean="0">
                <a:solidFill>
                  <a:srgbClr val="000000"/>
                </a:solidFill>
              </a:rPr>
              <a:t>Impact = Consequence  x  Likelihood </a:t>
            </a:r>
            <a:endParaRPr lang="en-US" sz="1400" dirty="0">
              <a:solidFill>
                <a:srgbClr val="000000"/>
              </a:solidFill>
            </a:endParaRPr>
          </a:p>
        </p:txBody>
      </p:sp>
      <p:graphicFrame>
        <p:nvGraphicFramePr>
          <p:cNvPr id="28" name="Table 27"/>
          <p:cNvGraphicFramePr>
            <a:graphicFrameLocks noGrp="1"/>
          </p:cNvGraphicFramePr>
          <p:nvPr/>
        </p:nvGraphicFramePr>
        <p:xfrm>
          <a:off x="353986" y="6947337"/>
          <a:ext cx="5699974" cy="659520"/>
        </p:xfrm>
        <a:graphic>
          <a:graphicData uri="http://schemas.openxmlformats.org/drawingml/2006/table">
            <a:tbl>
              <a:tblPr firstRow="1" bandRow="1">
                <a:tableStyleId>{5C22544A-7EE6-4342-B048-85BDC9FD1C3A}</a:tableStyleId>
              </a:tblPr>
              <a:tblGrid>
                <a:gridCol w="364558"/>
                <a:gridCol w="916509"/>
                <a:gridCol w="273258"/>
                <a:gridCol w="971525"/>
                <a:gridCol w="399393"/>
                <a:gridCol w="882705"/>
                <a:gridCol w="208280"/>
                <a:gridCol w="527608"/>
                <a:gridCol w="409903"/>
                <a:gridCol w="746235"/>
              </a:tblGrid>
              <a:tr h="243317">
                <a:tc gridSpan="10">
                  <a:txBody>
                    <a:bodyPr/>
                    <a:lstStyle/>
                    <a:p>
                      <a:pPr algn="ctr"/>
                      <a:r>
                        <a:rPr lang="en-US" sz="1000" dirty="0" smtClean="0">
                          <a:solidFill>
                            <a:srgbClr val="000000"/>
                          </a:solidFill>
                        </a:rPr>
                        <a:t>Project Risks Trend Legend</a:t>
                      </a:r>
                      <a:endParaRPr lang="en-US" sz="100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sz="1000" dirty="0">
                        <a:solidFill>
                          <a:srgbClr val="000000"/>
                        </a:solidFill>
                      </a:endParaRPr>
                    </a:p>
                  </a:txBody>
                  <a:tcPr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sz="100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sz="1000" dirty="0">
                        <a:solidFill>
                          <a:srgbClr val="000000"/>
                        </a:solidFill>
                      </a:endParaRPr>
                    </a:p>
                  </a:txBody>
                  <a:tcPr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sz="100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sz="1000" dirty="0">
                        <a:solidFill>
                          <a:srgbClr val="000000"/>
                        </a:solidFill>
                      </a:endParaRPr>
                    </a:p>
                  </a:txBody>
                  <a:tcPr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sz="100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sz="1000" dirty="0">
                        <a:solidFill>
                          <a:srgbClr val="000000"/>
                        </a:solidFill>
                      </a:endParaRPr>
                    </a:p>
                  </a:txBody>
                  <a:tcPr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sz="100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sz="1000" dirty="0">
                        <a:solidFill>
                          <a:srgbClr val="000000"/>
                        </a:solidFill>
                      </a:endParaRPr>
                    </a:p>
                  </a:txBody>
                  <a:tcPr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415680">
                <a:tc>
                  <a:txBody>
                    <a:bodyPr/>
                    <a:lstStyle/>
                    <a:p>
                      <a:endParaRPr lang="en-US" sz="100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000" dirty="0" smtClean="0">
                          <a:solidFill>
                            <a:srgbClr val="000000"/>
                          </a:solidFill>
                        </a:rPr>
                        <a:t>Decreasing</a:t>
                      </a:r>
                      <a:r>
                        <a:rPr lang="en-US" sz="1000" baseline="0" dirty="0" smtClean="0">
                          <a:solidFill>
                            <a:srgbClr val="000000"/>
                          </a:solidFill>
                        </a:rPr>
                        <a:t> (Improving)</a:t>
                      </a:r>
                      <a:endParaRPr lang="en-US" sz="1000" dirty="0">
                        <a:solidFill>
                          <a:srgbClr val="000000"/>
                        </a:solidFill>
                      </a:endParaRPr>
                    </a:p>
                  </a:txBody>
                  <a:tcPr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100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000" dirty="0" smtClean="0">
                          <a:solidFill>
                            <a:srgbClr val="000000"/>
                          </a:solidFill>
                        </a:rPr>
                        <a:t>Increasing (Worsening)</a:t>
                      </a:r>
                      <a:endParaRPr lang="en-US" sz="1000" dirty="0">
                        <a:solidFill>
                          <a:srgbClr val="000000"/>
                        </a:solidFill>
                      </a:endParaRPr>
                    </a:p>
                  </a:txBody>
                  <a:tcPr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100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000" dirty="0" smtClean="0">
                          <a:solidFill>
                            <a:srgbClr val="000000"/>
                          </a:solidFill>
                        </a:rPr>
                        <a:t>Unchanged</a:t>
                      </a:r>
                      <a:endParaRPr lang="en-US" sz="1000" dirty="0">
                        <a:solidFill>
                          <a:srgbClr val="000000"/>
                        </a:solidFill>
                      </a:endParaRPr>
                    </a:p>
                  </a:txBody>
                  <a:tcPr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100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000" dirty="0" smtClean="0">
                          <a:solidFill>
                            <a:srgbClr val="000000"/>
                          </a:solidFill>
                        </a:rPr>
                        <a:t>New Risk</a:t>
                      </a:r>
                      <a:endParaRPr lang="en-US" sz="1000" dirty="0">
                        <a:solidFill>
                          <a:srgbClr val="000000"/>
                        </a:solidFill>
                      </a:endParaRPr>
                    </a:p>
                  </a:txBody>
                  <a:tcPr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100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000" dirty="0" smtClean="0">
                          <a:solidFill>
                            <a:srgbClr val="000000"/>
                          </a:solidFill>
                        </a:rPr>
                        <a:t>Resolved</a:t>
                      </a:r>
                      <a:endParaRPr lang="en-US" sz="1000" dirty="0">
                        <a:solidFill>
                          <a:srgbClr val="000000"/>
                        </a:solidFill>
                      </a:endParaRPr>
                    </a:p>
                  </a:txBody>
                  <a:tcPr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pSp>
        <p:nvGrpSpPr>
          <p:cNvPr id="2" name="Group 40"/>
          <p:cNvGrpSpPr/>
          <p:nvPr/>
        </p:nvGrpSpPr>
        <p:grpSpPr>
          <a:xfrm>
            <a:off x="392118" y="7206047"/>
            <a:ext cx="4813394" cy="400110"/>
            <a:chOff x="413139" y="7016861"/>
            <a:chExt cx="4813394" cy="400110"/>
          </a:xfrm>
        </p:grpSpPr>
        <p:sp>
          <p:nvSpPr>
            <p:cNvPr id="31" name="Down Arrow 30"/>
            <p:cNvSpPr/>
            <p:nvPr/>
          </p:nvSpPr>
          <p:spPr bwMode="auto">
            <a:xfrm>
              <a:off x="413139" y="7059971"/>
              <a:ext cx="243313" cy="288166"/>
            </a:xfrm>
            <a:prstGeom prst="downArrow">
              <a:avLst/>
            </a:prstGeom>
            <a:gradFill>
              <a:gsLst>
                <a:gs pos="0">
                  <a:srgbClr val="FFFF00"/>
                </a:gs>
                <a:gs pos="50000">
                  <a:srgbClr val="9CB86E"/>
                </a:gs>
                <a:gs pos="100000">
                  <a:srgbClr val="156B13"/>
                </a:gs>
              </a:gsLst>
              <a:lin ang="5400000" scaled="0"/>
            </a:gradFill>
            <a:ln w="9525" cap="flat" cmpd="sng" algn="ctr">
              <a:solidFill>
                <a:srgbClr val="000000"/>
              </a:solidFill>
              <a:prstDash val="solid"/>
              <a:round/>
              <a:headEnd type="none" w="med" len="med"/>
              <a:tailEnd type="none" w="med" len="med"/>
            </a:ln>
            <a:effectLst/>
          </p:spPr>
          <p:txBody>
            <a:bodyPr vert="horz" wrap="square" lIns="101882" tIns="50941" rIns="101882" bIns="50941" numCol="1" rtlCol="0" anchor="ctr" anchorCtr="0" compatLnSpc="1">
              <a:prstTxWarp prst="textNoShape">
                <a:avLst/>
              </a:prstTxWarp>
            </a:bodyPr>
            <a:lstStyle/>
            <a:p>
              <a:pPr marL="0" marR="0" indent="0" algn="l" defTabSz="1019175"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dirty="0" smtClean="0">
                <a:ln>
                  <a:noFill/>
                </a:ln>
                <a:solidFill>
                  <a:srgbClr val="FFFF00"/>
                </a:solidFill>
                <a:effectLst/>
                <a:latin typeface="Arial" charset="0"/>
              </a:endParaRPr>
            </a:p>
          </p:txBody>
        </p:sp>
        <p:sp>
          <p:nvSpPr>
            <p:cNvPr id="33" name="Down Arrow 32"/>
            <p:cNvSpPr/>
            <p:nvPr/>
          </p:nvSpPr>
          <p:spPr bwMode="auto">
            <a:xfrm rot="10800000">
              <a:off x="1652538" y="7071724"/>
              <a:ext cx="252383" cy="282765"/>
            </a:xfrm>
            <a:prstGeom prst="downArrow">
              <a:avLst/>
            </a:prstGeom>
            <a:gradFill>
              <a:gsLst>
                <a:gs pos="0">
                  <a:srgbClr val="FFF200"/>
                </a:gs>
                <a:gs pos="45000">
                  <a:srgbClr val="FF7A00"/>
                </a:gs>
                <a:gs pos="70000">
                  <a:srgbClr val="FF0300"/>
                </a:gs>
                <a:gs pos="100000">
                  <a:srgbClr val="4D0808"/>
                </a:gs>
              </a:gsLst>
              <a:lin ang="5400000" scaled="0"/>
            </a:gradFill>
            <a:ln w="9525" cap="flat" cmpd="sng" algn="ctr">
              <a:solidFill>
                <a:srgbClr val="000000"/>
              </a:solidFill>
              <a:prstDash val="solid"/>
              <a:round/>
              <a:headEnd type="none" w="med" len="med"/>
              <a:tailEnd type="none" w="med" len="med"/>
            </a:ln>
            <a:effectLst/>
          </p:spPr>
          <p:txBody>
            <a:bodyPr vert="horz" wrap="square" lIns="101882" tIns="50941" rIns="101882" bIns="50941" numCol="1" rtlCol="0" anchor="ctr" anchorCtr="0" compatLnSpc="1">
              <a:prstTxWarp prst="textNoShape">
                <a:avLst/>
              </a:prstTxWarp>
            </a:bodyPr>
            <a:lstStyle/>
            <a:p>
              <a:pPr marL="0" marR="0" indent="0" algn="l" defTabSz="1019175"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dirty="0" smtClean="0">
                <a:ln>
                  <a:noFill/>
                </a:ln>
                <a:solidFill>
                  <a:srgbClr val="000000"/>
                </a:solidFill>
                <a:effectLst/>
                <a:latin typeface="Arial" charset="0"/>
              </a:endParaRPr>
            </a:p>
          </p:txBody>
        </p:sp>
        <p:sp>
          <p:nvSpPr>
            <p:cNvPr id="34" name="Left-Right Arrow 33"/>
            <p:cNvSpPr/>
            <p:nvPr/>
          </p:nvSpPr>
          <p:spPr bwMode="auto">
            <a:xfrm>
              <a:off x="2950728" y="7096828"/>
              <a:ext cx="354787" cy="197466"/>
            </a:xfrm>
            <a:prstGeom prst="leftRightArrow">
              <a:avLst/>
            </a:prstGeom>
            <a:solidFill>
              <a:schemeClr val="bg1">
                <a:lumMod val="65000"/>
              </a:schemeClr>
            </a:solidFill>
            <a:ln w="9525" cap="flat" cmpd="sng" algn="ctr">
              <a:solidFill>
                <a:srgbClr val="000000"/>
              </a:solidFill>
              <a:prstDash val="solid"/>
              <a:round/>
              <a:headEnd type="none" w="med" len="med"/>
              <a:tailEnd type="none" w="med" len="med"/>
            </a:ln>
            <a:effectLst/>
          </p:spPr>
          <p:txBody>
            <a:bodyPr vert="horz" wrap="square" lIns="101882" tIns="50941" rIns="101882" bIns="50941" numCol="1" rtlCol="0" anchor="ctr" anchorCtr="0" compatLnSpc="1">
              <a:prstTxWarp prst="textNoShape">
                <a:avLst/>
              </a:prstTxWarp>
            </a:bodyPr>
            <a:lstStyle/>
            <a:p>
              <a:pPr marL="0" marR="0" indent="0" algn="l" defTabSz="1019175"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smtClean="0">
                <a:ln>
                  <a:noFill/>
                </a:ln>
                <a:solidFill>
                  <a:srgbClr val="939BA8"/>
                </a:solidFill>
                <a:effectLst/>
                <a:latin typeface="Arial" charset="0"/>
              </a:endParaRPr>
            </a:p>
          </p:txBody>
        </p:sp>
        <p:sp>
          <p:nvSpPr>
            <p:cNvPr id="38" name="Rectangle 37"/>
            <p:cNvSpPr/>
            <p:nvPr/>
          </p:nvSpPr>
          <p:spPr>
            <a:xfrm>
              <a:off x="4147251" y="7016861"/>
              <a:ext cx="311634" cy="400110"/>
            </a:xfrm>
            <a:prstGeom prst="rect">
              <a:avLst/>
            </a:prstGeom>
            <a:noFill/>
            <a:effectLst>
              <a:outerShdw sx="1000" sy="1000" algn="ctr" rotWithShape="0">
                <a:schemeClr val="bg1"/>
              </a:outerShdw>
            </a:effectLst>
          </p:spPr>
          <p:txBody>
            <a:bodyPr wrap="square" lIns="91440" tIns="45720" rIns="91440" bIns="45720">
              <a:spAutoFit/>
            </a:bodyPr>
            <a:lstStyle/>
            <a:p>
              <a:pPr algn="ctr"/>
              <a:r>
                <a:rPr lang="en-US" sz="2000" b="1" cap="none" spc="0" dirty="0" smtClean="0">
                  <a:ln w="12700">
                    <a:solidFill>
                      <a:srgbClr val="000000"/>
                    </a:solidFill>
                    <a:prstDash val="solid"/>
                  </a:ln>
                  <a:solidFill>
                    <a:srgbClr val="FF0000"/>
                  </a:solidFill>
                </a:rPr>
                <a:t>!</a:t>
              </a:r>
              <a:endParaRPr lang="en-US" sz="2000" b="1" cap="none" spc="0" dirty="0">
                <a:ln w="12700">
                  <a:solidFill>
                    <a:srgbClr val="000000"/>
                  </a:solidFill>
                  <a:prstDash val="solid"/>
                </a:ln>
                <a:solidFill>
                  <a:srgbClr val="FF0000"/>
                </a:solidFill>
              </a:endParaRPr>
            </a:p>
          </p:txBody>
        </p:sp>
        <p:sp>
          <p:nvSpPr>
            <p:cNvPr id="39" name="5-Point Star 38"/>
            <p:cNvSpPr/>
            <p:nvPr/>
          </p:nvSpPr>
          <p:spPr bwMode="auto">
            <a:xfrm>
              <a:off x="4976058" y="7063090"/>
              <a:ext cx="250475" cy="232809"/>
            </a:xfrm>
            <a:prstGeom prst="star5">
              <a:avLst/>
            </a:prstGeom>
            <a:solidFill>
              <a:srgbClr val="92D050"/>
            </a:solidFill>
            <a:ln w="9525" cap="flat" cmpd="sng" algn="ctr">
              <a:solidFill>
                <a:srgbClr val="000000"/>
              </a:solidFill>
              <a:prstDash val="solid"/>
              <a:round/>
              <a:headEnd type="none" w="med" len="med"/>
              <a:tailEnd type="none" w="med" len="med"/>
            </a:ln>
            <a:effectLst/>
          </p:spPr>
          <p:txBody>
            <a:bodyPr vert="horz" wrap="square" lIns="101882" tIns="50941" rIns="101882" bIns="50941" numCol="1" rtlCol="0" anchor="ctr" anchorCtr="0" compatLnSpc="1">
              <a:prstTxWarp prst="textNoShape">
                <a:avLst/>
              </a:prstTxWarp>
            </a:bodyPr>
            <a:lstStyle/>
            <a:p>
              <a:pPr marL="0" marR="0" indent="0" algn="l" defTabSz="1019175"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smtClean="0">
                <a:ln>
                  <a:noFill/>
                </a:ln>
                <a:solidFill>
                  <a:srgbClr val="939BA8"/>
                </a:solidFill>
                <a:effectLst/>
                <a:latin typeface="Arial" charset="0"/>
              </a:endParaRPr>
            </a:p>
          </p:txBody>
        </p:sp>
      </p:grpSp>
      <p:sp>
        <p:nvSpPr>
          <p:cNvPr id="42" name="Slide Number Placeholder 41"/>
          <p:cNvSpPr>
            <a:spLocks noGrp="1"/>
          </p:cNvSpPr>
          <p:nvPr>
            <p:ph type="sldNum" sz="quarter" idx="11"/>
          </p:nvPr>
        </p:nvSpPr>
        <p:spPr/>
        <p:txBody>
          <a:bodyPr/>
          <a:lstStyle/>
          <a:p>
            <a:pPr>
              <a:defRPr/>
            </a:pPr>
            <a:fld id="{6AD60EC5-EF90-420A-B0E6-7F20A2BDA2FA}" type="slidenum">
              <a:rPr lang="en-US" smtClean="0"/>
              <a:pPr>
                <a:defRPr/>
              </a:pPr>
              <a:t>9</a:t>
            </a:fld>
            <a:endParaRPr lang="en-US"/>
          </a:p>
        </p:txBody>
      </p:sp>
      <p:sp>
        <p:nvSpPr>
          <p:cNvPr id="25" name="Footer Placeholder 6"/>
          <p:cNvSpPr>
            <a:spLocks noGrp="1"/>
          </p:cNvSpPr>
          <p:nvPr>
            <p:ph type="ftr" sz="quarter" idx="10"/>
          </p:nvPr>
        </p:nvSpPr>
        <p:spPr>
          <a:xfrm>
            <a:off x="4829507" y="7369175"/>
            <a:ext cx="4275137" cy="403225"/>
          </a:xfrm>
        </p:spPr>
        <p:txBody>
          <a:bodyPr/>
          <a:lstStyle/>
          <a:p>
            <a:pPr>
              <a:defRPr/>
            </a:pPr>
            <a:r>
              <a:rPr lang="en-US" dirty="0" smtClean="0"/>
              <a:t>NASA-CM-02-02-01   Rev 10.0   06/04/2015</a:t>
            </a:r>
            <a:endParaRPr lang="en-US" dirty="0"/>
          </a:p>
        </p:txBody>
      </p:sp>
      <p:sp>
        <p:nvSpPr>
          <p:cNvPr id="24" name="Left-Right Arrow 23"/>
          <p:cNvSpPr/>
          <p:nvPr/>
        </p:nvSpPr>
        <p:spPr bwMode="auto">
          <a:xfrm>
            <a:off x="1180985" y="2509744"/>
            <a:ext cx="354787" cy="197466"/>
          </a:xfrm>
          <a:prstGeom prst="leftRightArrow">
            <a:avLst/>
          </a:prstGeom>
          <a:solidFill>
            <a:schemeClr val="bg1">
              <a:lumMod val="65000"/>
            </a:schemeClr>
          </a:solidFill>
          <a:ln w="9525" cap="flat" cmpd="sng" algn="ctr">
            <a:solidFill>
              <a:srgbClr val="000000"/>
            </a:solidFill>
            <a:prstDash val="solid"/>
            <a:round/>
            <a:headEnd type="none" w="med" len="med"/>
            <a:tailEnd type="none" w="med" len="med"/>
          </a:ln>
          <a:effectLst/>
        </p:spPr>
        <p:txBody>
          <a:bodyPr vert="horz" wrap="square" lIns="101882" tIns="50941" rIns="101882" bIns="50941" numCol="1" rtlCol="0" anchor="ctr" anchorCtr="0" compatLnSpc="1">
            <a:prstTxWarp prst="textNoShape">
              <a:avLst/>
            </a:prstTxWarp>
          </a:bodyPr>
          <a:lstStyle/>
          <a:p>
            <a:pPr marL="0" marR="0" indent="0" algn="l" defTabSz="1019175"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smtClean="0">
              <a:ln>
                <a:noFill/>
              </a:ln>
              <a:solidFill>
                <a:srgbClr val="939BA8"/>
              </a:solidFill>
              <a:effectLst/>
              <a:latin typeface="Arial" charset="0"/>
            </a:endParaRPr>
          </a:p>
        </p:txBody>
      </p:sp>
      <p:sp>
        <p:nvSpPr>
          <p:cNvPr id="27" name="5-Point Star 26"/>
          <p:cNvSpPr/>
          <p:nvPr/>
        </p:nvSpPr>
        <p:spPr bwMode="auto">
          <a:xfrm>
            <a:off x="1233140" y="4989167"/>
            <a:ext cx="250475" cy="243579"/>
          </a:xfrm>
          <a:prstGeom prst="star5">
            <a:avLst/>
          </a:prstGeom>
          <a:solidFill>
            <a:srgbClr val="92D050"/>
          </a:solidFill>
          <a:ln w="9525" cap="flat" cmpd="sng" algn="ctr">
            <a:solidFill>
              <a:srgbClr val="000000"/>
            </a:solidFill>
            <a:prstDash val="solid"/>
            <a:round/>
            <a:headEnd type="none" w="med" len="med"/>
            <a:tailEnd type="none" w="med" len="med"/>
          </a:ln>
          <a:effectLst/>
        </p:spPr>
        <p:txBody>
          <a:bodyPr vert="horz" wrap="square" lIns="101882" tIns="50941" rIns="101882" bIns="50941" numCol="1" rtlCol="0" anchor="ctr" anchorCtr="0" compatLnSpc="1">
            <a:prstTxWarp prst="textNoShape">
              <a:avLst/>
            </a:prstTxWarp>
          </a:bodyPr>
          <a:lstStyle/>
          <a:p>
            <a:pPr marL="0" marR="0" indent="0" algn="l" defTabSz="1019175"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smtClean="0">
              <a:ln>
                <a:noFill/>
              </a:ln>
              <a:solidFill>
                <a:srgbClr val="939BA8"/>
              </a:solidFill>
              <a:effectLst/>
              <a:latin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8">
      <a:dk1>
        <a:srgbClr val="58572B"/>
      </a:dk1>
      <a:lt1>
        <a:srgbClr val="FFFFFF"/>
      </a:lt1>
      <a:dk2>
        <a:srgbClr val="808000"/>
      </a:dk2>
      <a:lt2>
        <a:srgbClr val="333333"/>
      </a:lt2>
      <a:accent1>
        <a:srgbClr val="CCCC99"/>
      </a:accent1>
      <a:accent2>
        <a:srgbClr val="FFFFCC"/>
      </a:accent2>
      <a:accent3>
        <a:srgbClr val="FFFFFF"/>
      </a:accent3>
      <a:accent4>
        <a:srgbClr val="4A4923"/>
      </a:accent4>
      <a:accent5>
        <a:srgbClr val="E2E2CA"/>
      </a:accent5>
      <a:accent6>
        <a:srgbClr val="E7E7B9"/>
      </a:accent6>
      <a:hlink>
        <a:srgbClr val="990000"/>
      </a:hlink>
      <a:folHlink>
        <a:srgbClr val="663300"/>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101882" tIns="50941" rIns="101882" bIns="50941" numCol="1" anchor="ctr" anchorCtr="0" compatLnSpc="1">
        <a:prstTxWarp prst="textNoShape">
          <a:avLst/>
        </a:prstTxWarp>
      </a:bodyPr>
      <a:lstStyle>
        <a:defPPr marL="0" marR="0" indent="0" algn="l" defTabSz="1019175"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rgbClr val="939BA8"/>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101882" tIns="50941" rIns="101882" bIns="50941" numCol="1" anchor="ctr" anchorCtr="0" compatLnSpc="1">
        <a:prstTxWarp prst="textNoShape">
          <a:avLst/>
        </a:prstTxWarp>
      </a:bodyPr>
      <a:lstStyle>
        <a:defPPr marL="0" marR="0" indent="0" algn="l" defTabSz="1019175"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rgbClr val="939BA8"/>
            </a:solidFill>
            <a:effectLst/>
            <a:latin typeface="Arial" charset="0"/>
          </a:defRPr>
        </a:defPPr>
      </a:lstStyle>
    </a:lnDef>
  </a:objectDefaults>
  <a:extraClrSchemeLst>
    <a:extraClrScheme>
      <a:clrScheme name="Blank Presentatio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3">
        <a:dk1>
          <a:srgbClr val="4D4D4D"/>
        </a:dk1>
        <a:lt1>
          <a:srgbClr val="FFFFD9"/>
        </a:lt1>
        <a:dk2>
          <a:srgbClr val="000000"/>
        </a:dk2>
        <a:lt2>
          <a:srgbClr val="7F7F7D"/>
        </a:lt2>
        <a:accent1>
          <a:srgbClr val="DEDACF"/>
        </a:accent1>
        <a:accent2>
          <a:srgbClr val="536D89"/>
        </a:accent2>
        <a:accent3>
          <a:srgbClr val="FFFFE9"/>
        </a:accent3>
        <a:accent4>
          <a:srgbClr val="404040"/>
        </a:accent4>
        <a:accent5>
          <a:srgbClr val="ECEAE4"/>
        </a:accent5>
        <a:accent6>
          <a:srgbClr val="4A627C"/>
        </a:accent6>
        <a:hlink>
          <a:srgbClr val="943C35"/>
        </a:hlink>
        <a:folHlink>
          <a:srgbClr val="63406A"/>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FF99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DEF6F1"/>
        </a:lt1>
        <a:dk2>
          <a:srgbClr val="000000"/>
        </a:dk2>
        <a:lt2>
          <a:srgbClr val="969696"/>
        </a:lt2>
        <a:accent1>
          <a:srgbClr val="E1EAED"/>
        </a:accent1>
        <a:accent2>
          <a:srgbClr val="8DC6FF"/>
        </a:accent2>
        <a:accent3>
          <a:srgbClr val="ECFAF7"/>
        </a:accent3>
        <a:accent4>
          <a:srgbClr val="000000"/>
        </a:accent4>
        <a:accent5>
          <a:srgbClr val="EEF3F4"/>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85B400"/>
        </a:folHlink>
      </a:clrScheme>
      <a:clrMap bg1="lt1" tx1="dk1" bg2="lt2" tx2="dk2" accent1="accent1" accent2="accent2" accent3="accent3" accent4="accent4" accent5="accent5" accent6="accent6" hlink="hlink" folHlink="folHlink"/>
    </a:extraClrScheme>
    <a:extraClrScheme>
      <a:clrScheme name="Blank Presentation 7">
        <a:dk1>
          <a:srgbClr val="666666"/>
        </a:dk1>
        <a:lt1>
          <a:srgbClr val="FFFFFF"/>
        </a:lt1>
        <a:dk2>
          <a:srgbClr val="000000"/>
        </a:dk2>
        <a:lt2>
          <a:srgbClr val="333333"/>
        </a:lt2>
        <a:accent1>
          <a:srgbClr val="D7DCC8"/>
        </a:accent1>
        <a:accent2>
          <a:srgbClr val="8DC6FF"/>
        </a:accent2>
        <a:accent3>
          <a:srgbClr val="FFFFFF"/>
        </a:accent3>
        <a:accent4>
          <a:srgbClr val="565656"/>
        </a:accent4>
        <a:accent5>
          <a:srgbClr val="E8EBE0"/>
        </a:accent5>
        <a:accent6>
          <a:srgbClr val="7FB3E7"/>
        </a:accent6>
        <a:hlink>
          <a:srgbClr val="0066CC"/>
        </a:hlink>
        <a:folHlink>
          <a:srgbClr val="FF9933"/>
        </a:folHlink>
      </a:clrScheme>
      <a:clrMap bg1="lt1" tx1="dk1" bg2="lt2" tx2="dk2" accent1="accent1" accent2="accent2" accent3="accent3" accent4="accent4" accent5="accent5" accent6="accent6" hlink="hlink" folHlink="folHlink"/>
    </a:extraClrScheme>
    <a:extraClrScheme>
      <a:clrScheme name="Blank Presentation 8">
        <a:dk1>
          <a:srgbClr val="58572B"/>
        </a:dk1>
        <a:lt1>
          <a:srgbClr val="FFFFFF"/>
        </a:lt1>
        <a:dk2>
          <a:srgbClr val="808000"/>
        </a:dk2>
        <a:lt2>
          <a:srgbClr val="333333"/>
        </a:lt2>
        <a:accent1>
          <a:srgbClr val="CCCC99"/>
        </a:accent1>
        <a:accent2>
          <a:srgbClr val="FFFFCC"/>
        </a:accent2>
        <a:accent3>
          <a:srgbClr val="FFFFFF"/>
        </a:accent3>
        <a:accent4>
          <a:srgbClr val="4A4923"/>
        </a:accent4>
        <a:accent5>
          <a:srgbClr val="E2E2CA"/>
        </a:accent5>
        <a:accent6>
          <a:srgbClr val="E7E7B9"/>
        </a:accent6>
        <a:hlink>
          <a:srgbClr val="990000"/>
        </a:hlink>
        <a:folHlink>
          <a:srgbClr val="663300"/>
        </a:folHlink>
      </a:clrScheme>
      <a:clrMap bg1="lt1" tx1="dk1" bg2="lt2" tx2="dk2" accent1="accent1" accent2="accent2" accent3="accent3" accent4="accent4" accent5="accent5" accent6="accent6" hlink="hlink" folHlink="folHlink"/>
    </a:extraClrScheme>
    <a:extraClrScheme>
      <a:clrScheme name="Blank Presentation 9">
        <a:dk1>
          <a:srgbClr val="666633"/>
        </a:dk1>
        <a:lt1>
          <a:srgbClr val="008080"/>
        </a:lt1>
        <a:dk2>
          <a:srgbClr val="808000"/>
        </a:dk2>
        <a:lt2>
          <a:srgbClr val="005A58"/>
        </a:lt2>
        <a:accent1>
          <a:srgbClr val="B5C6B3"/>
        </a:accent1>
        <a:accent2>
          <a:srgbClr val="FFA962"/>
        </a:accent2>
        <a:accent3>
          <a:srgbClr val="AAC0C0"/>
        </a:accent3>
        <a:accent4>
          <a:srgbClr val="56562A"/>
        </a:accent4>
        <a:accent5>
          <a:srgbClr val="D7DFD6"/>
        </a:accent5>
        <a:accent6>
          <a:srgbClr val="E79958"/>
        </a:accent6>
        <a:hlink>
          <a:srgbClr val="FFEFCE"/>
        </a:hlink>
        <a:folHlink>
          <a:srgbClr val="A74101"/>
        </a:folHlink>
      </a:clrScheme>
      <a:clrMap bg1="lt1" tx1="dk1" bg2="lt2" tx2="dk2" accent1="accent1" accent2="accent2" accent3="accent3" accent4="accent4" accent5="accent5" accent6="accent6" hlink="hlink" folHlink="folHlink"/>
    </a:extraClrScheme>
    <a:extraClrScheme>
      <a:clrScheme name="Blank Presentation 10">
        <a:dk1>
          <a:srgbClr val="003366"/>
        </a:dk1>
        <a:lt1>
          <a:srgbClr val="A28E73"/>
        </a:lt1>
        <a:dk2>
          <a:srgbClr val="000099"/>
        </a:dk2>
        <a:lt2>
          <a:srgbClr val="D2C368"/>
        </a:lt2>
        <a:accent1>
          <a:srgbClr val="D1EBEA"/>
        </a:accent1>
        <a:accent2>
          <a:srgbClr val="CEC975"/>
        </a:accent2>
        <a:accent3>
          <a:srgbClr val="AAAACA"/>
        </a:accent3>
        <a:accent4>
          <a:srgbClr val="8A7861"/>
        </a:accent4>
        <a:accent5>
          <a:srgbClr val="E5F3F3"/>
        </a:accent5>
        <a:accent6>
          <a:srgbClr val="BAB669"/>
        </a:accent6>
        <a:hlink>
          <a:srgbClr val="7EBA93"/>
        </a:hlink>
        <a:folHlink>
          <a:srgbClr val="F09D3D"/>
        </a:folHlink>
      </a:clrScheme>
      <a:clrMap bg1="dk2" tx1="lt1" bg2="dk1" tx2="lt2" accent1="accent1" accent2="accent2" accent3="accent3" accent4="accent4" accent5="accent5" accent6="accent6" hlink="hlink" folHlink="folHlink"/>
    </a:extraClrScheme>
    <a:extraClrScheme>
      <a:clrScheme name="Blank Presentation 11">
        <a:dk1>
          <a:srgbClr val="336699"/>
        </a:dk1>
        <a:lt1>
          <a:srgbClr val="969696"/>
        </a:lt1>
        <a:dk2>
          <a:srgbClr val="000000"/>
        </a:dk2>
        <a:lt2>
          <a:srgbClr val="517FA1"/>
        </a:lt2>
        <a:accent1>
          <a:srgbClr val="F3F5DD"/>
        </a:accent1>
        <a:accent2>
          <a:srgbClr val="CB4B0A"/>
        </a:accent2>
        <a:accent3>
          <a:srgbClr val="AAAAAA"/>
        </a:accent3>
        <a:accent4>
          <a:srgbClr val="7F7F7F"/>
        </a:accent4>
        <a:accent5>
          <a:srgbClr val="F8F9EB"/>
        </a:accent5>
        <a:accent6>
          <a:srgbClr val="B84308"/>
        </a:accent6>
        <a:hlink>
          <a:srgbClr val="D4B224"/>
        </a:hlink>
        <a:folHlink>
          <a:srgbClr val="D58E56"/>
        </a:folHlink>
      </a:clrScheme>
      <a:clrMap bg1="dk2" tx1="lt1" bg2="dk1" tx2="lt2" accent1="accent1" accent2="accent2" accent3="accent3" accent4="accent4" accent5="accent5" accent6="accent6" hlink="hlink" folHlink="folHlink"/>
    </a:extraClrScheme>
    <a:extraClrScheme>
      <a:clrScheme name="Blank Presentation 12">
        <a:dk1>
          <a:srgbClr val="5C1F00"/>
        </a:dk1>
        <a:lt1>
          <a:srgbClr val="8FA418"/>
        </a:lt1>
        <a:dk2>
          <a:srgbClr val="800000"/>
        </a:dk2>
        <a:lt2>
          <a:srgbClr val="A89546"/>
        </a:lt2>
        <a:accent1>
          <a:srgbClr val="EDF6BE"/>
        </a:accent1>
        <a:accent2>
          <a:srgbClr val="ADBC00"/>
        </a:accent2>
        <a:accent3>
          <a:srgbClr val="C0AAAA"/>
        </a:accent3>
        <a:accent4>
          <a:srgbClr val="798B13"/>
        </a:accent4>
        <a:accent5>
          <a:srgbClr val="F4FADB"/>
        </a:accent5>
        <a:accent6>
          <a:srgbClr val="9CAA00"/>
        </a:accent6>
        <a:hlink>
          <a:srgbClr val="FF7500"/>
        </a:hlink>
        <a:folHlink>
          <a:srgbClr val="3E5E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3382</TotalTime>
  <Words>999</Words>
  <Application>Microsoft Office PowerPoint</Application>
  <PresentationFormat>Custom</PresentationFormat>
  <Paragraphs>227</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ＭＳ Ｐゴシック</vt:lpstr>
      <vt:lpstr>55 Helvetica Roman</vt:lpstr>
      <vt:lpstr>AGaramond RegularSC</vt:lpstr>
      <vt:lpstr>Arial</vt:lpstr>
      <vt:lpstr>Monotype Sorts</vt:lpstr>
      <vt:lpstr>Osaka</vt:lpstr>
      <vt:lpstr>Blank Presentation</vt:lpstr>
      <vt:lpstr>Operational Readiness Review  (ORR)  Authorization to Deploy  Class 1 Service Request </vt:lpstr>
      <vt:lpstr>System / Project Overview</vt:lpstr>
      <vt:lpstr>Project Team</vt:lpstr>
      <vt:lpstr>System/Project Description</vt:lpstr>
      <vt:lpstr>Security</vt:lpstr>
      <vt:lpstr>Security - Continued</vt:lpstr>
      <vt:lpstr>Functional Support Summary</vt:lpstr>
      <vt:lpstr>Project Contingency Factors </vt:lpstr>
      <vt:lpstr>PowerPoint Presentation</vt:lpstr>
      <vt:lpstr>Deployment Plan</vt:lpstr>
      <vt:lpstr>Deployment Plan Cont</vt:lpstr>
      <vt:lpstr>Recommendation</vt:lpstr>
    </vt:vector>
  </TitlesOfParts>
  <Company>LMIT ODIN</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ORR Presentation</dc:title>
  <dc:creator>SR&amp;QA - HITSS Contract</dc:creator>
  <cp:lastModifiedBy>Goetzelt, Hans (HQ-LM020)[DIGITAL MANAGEMENT INC.]</cp:lastModifiedBy>
  <cp:revision>211</cp:revision>
  <cp:lastPrinted>2006-05-05T11:56:29Z</cp:lastPrinted>
  <dcterms:created xsi:type="dcterms:W3CDTF">2005-07-13T19:24:44Z</dcterms:created>
  <dcterms:modified xsi:type="dcterms:W3CDTF">2015-06-16T15:34:35Z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_TemplateID" pid="2">
    <vt:lpwstr>TC062562941033</vt:lpwstr>
  </property>
  <property fmtid="{D5CDD505-2E9C-101B-9397-08002B2CF9AE}" name="com.ibm.ram.artifactUrl" pid="3">
    <lpwstr xmlns="http://schemas.openxmlformats.org/officeDocument/2006/docPropsVTypes">https://hqjazzram01.ndc.nasa.gov:9443/ram.ws/oslc/assets/108E83AA-DCE1-9D77-AF3F-6B69F2C33872/5.0/artifactContents/DataCMTS_ORR_draft_v2 0 _LA_TH_TN_06-11-2015pptx.pptx</lpwstr>
  </property>
</Properties>
</file>