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7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6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7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8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4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6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81E6915-1F66-4DC7-A63A-557DF10C587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5761AE-4584-426F-8DA2-40CA2744F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11E4-6085-6205-A156-1987675AAA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DFF9D-1BD1-C854-0FA0-0F2CC1D18C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Natabar Khatri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Summit College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EDF19F-9D06-74AC-94F5-5216E57C9DDD}"/>
              </a:ext>
            </a:extLst>
          </p:cNvPr>
          <p:cNvSpPr/>
          <p:nvPr/>
        </p:nvSpPr>
        <p:spPr>
          <a:xfrm>
            <a:off x="8218459" y="4195246"/>
            <a:ext cx="21820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 2</a:t>
            </a:r>
          </a:p>
        </p:txBody>
      </p:sp>
    </p:spTree>
    <p:extLst>
      <p:ext uri="{BB962C8B-B14F-4D97-AF65-F5344CB8AC3E}">
        <p14:creationId xmlns:p14="http://schemas.microsoft.com/office/powerpoint/2010/main" val="1579747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7ACD-9444-7AF3-626A-E0384850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F691-0BF2-3A2B-4538-E44FBA466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8213-2E26-B5F5-55AA-45525C07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unit testing: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Develop and test individual software components.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code following design specs.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JUnit for Java).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Functional program units.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and system testing: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Combine modules and validate the full system.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units into a complete system.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system, performance, and acceptance testing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Tested, deployable software.</a:t>
            </a:r>
          </a:p>
        </p:txBody>
      </p:sp>
    </p:spTree>
    <p:extLst>
      <p:ext uri="{BB962C8B-B14F-4D97-AF65-F5344CB8AC3E}">
        <p14:creationId xmlns:p14="http://schemas.microsoft.com/office/powerpoint/2010/main" val="256627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1131-B5C8-3FAE-DCFC-8C270755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BE6E-465A-3F44-BF6F-536DA22E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FC8C2-9C5B-3BF2-E87F-0F613ECC9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b="1" dirty="0"/>
              <a:t>Operation &amp; Maintenance</a:t>
            </a:r>
          </a:p>
          <a:p>
            <a:r>
              <a:rPr lang="en-US" b="1" dirty="0"/>
              <a:t>Objective:</a:t>
            </a:r>
            <a:r>
              <a:rPr lang="en-US" dirty="0"/>
              <a:t> Deploy, monitor, and improve the system.</a:t>
            </a:r>
          </a:p>
          <a:p>
            <a:r>
              <a:rPr lang="en-US" b="1" dirty="0"/>
              <a:t>Activities:</a:t>
            </a:r>
            <a:endParaRPr lang="en-US" dirty="0"/>
          </a:p>
          <a:p>
            <a:pPr lvl="1"/>
            <a:r>
              <a:rPr lang="en-US" dirty="0"/>
              <a:t>Fix bugs (</a:t>
            </a:r>
            <a:r>
              <a:rPr lang="en-US" b="1" dirty="0"/>
              <a:t>corrective maintenance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Adapt to new environments (</a:t>
            </a:r>
            <a:r>
              <a:rPr lang="en-US" b="1" dirty="0"/>
              <a:t>adaptive maintenance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Add features (</a:t>
            </a:r>
            <a:r>
              <a:rPr lang="en-US" b="1" dirty="0"/>
              <a:t>perfective maintenance</a:t>
            </a:r>
            <a:r>
              <a:rPr lang="en-US" dirty="0"/>
              <a:t>).</a:t>
            </a:r>
          </a:p>
          <a:p>
            <a:r>
              <a:rPr lang="en-US" b="1" dirty="0"/>
              <a:t>Output:</a:t>
            </a:r>
            <a:r>
              <a:rPr lang="en-US" dirty="0"/>
              <a:t> Updated software versions.</a:t>
            </a:r>
          </a:p>
        </p:txBody>
      </p:sp>
    </p:spTree>
    <p:extLst>
      <p:ext uri="{BB962C8B-B14F-4D97-AF65-F5344CB8AC3E}">
        <p14:creationId xmlns:p14="http://schemas.microsoft.com/office/powerpoint/2010/main" val="2896777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9D154-51E0-CD59-7314-69772C528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6032-2A30-1382-54EE-F5641B9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34505-B8E4-B437-F382-D667B8F1C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Waterfall Model?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with stable and well-defined requirements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uncertainty (minimal expected changes during development).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Regulated industries (where documentation is mandatory)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Safety-critical systems (e.g., medical devices, avionics) and Large-scale engineering projects (e.g., hardware-software integration).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remains relevant for high-certainty, regulated, or safety-critical projects where upfront planning is essential</a:t>
            </a:r>
          </a:p>
        </p:txBody>
      </p:sp>
    </p:spTree>
    <p:extLst>
      <p:ext uri="{BB962C8B-B14F-4D97-AF65-F5344CB8AC3E}">
        <p14:creationId xmlns:p14="http://schemas.microsoft.com/office/powerpoint/2010/main" val="347258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3D913-BEB1-906F-9B8F-13691D5B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09924-0E88-D898-5D1A-CCC97594B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process is a set of related activities required to develop high-quality software systems.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tailor their approaches based on factors such as: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complexity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(small app vs. enterprise system)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needs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(fixed requirements vs. evolving demands)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expertise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(experienced engineers vs. distributed teams)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constraints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(safety-critical systems vs. consumer apps)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this variability, all effective software processes incorporate the following four core engineering activities: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(Requirements Engineering)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(Design &amp; Implementation)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Validation (Testing &amp; Quality Assurance)</a:t>
            </a:r>
          </a:p>
          <a:p>
            <a:pPr lvl="1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Evolution (Maintenance &amp; Updates)</a:t>
            </a:r>
          </a:p>
        </p:txBody>
      </p:sp>
    </p:spTree>
    <p:extLst>
      <p:ext uri="{BB962C8B-B14F-4D97-AF65-F5344CB8AC3E}">
        <p14:creationId xmlns:p14="http://schemas.microsoft.com/office/powerpoint/2010/main" val="280233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939A1-B07F-680A-1E6B-C95D3B928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3A65A-E9F6-2190-F8F2-F54976DC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40A8-699B-E59A-12A8-194E9262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 (Requirements Engineering)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what the software should do and its operational constraints.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involved: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and analyzing stakeholder needs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Documenting functional &amp; non-functional requirements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features based on business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(SRS)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77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3BEC-974C-4DCD-34D3-83E9E81D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C5EF-79B7-D323-028A-D40FC036B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D7E5A-0574-D936-727E-9969071F5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(Design &amp; Implementation)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requirements into a working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involved: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(system structure, components)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(algorithms, database schemas)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(following best practices like clean code, SOLID principles)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documents (UML diagrams, ER models)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microservices (if applicable)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94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2348-1962-982E-CBD5-BE2DB218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7633-AF59-8605-B98F-299C5C062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9FDE-319B-A944-43CD-78DF2BC7E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Validation (Testing &amp; Quality Assurance)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Ensure the software meets specifications and is defect-free.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(individual components)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testing (interactions between modules)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acceptance testing (end-to-end validation)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and reports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Bug-fix logs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benchmarks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83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F58B-2C1C-B3D4-A053-EC4481C0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30CA-35C8-8808-DAE7-D04DB94F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886-3741-8799-F42F-35250196E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Evolution (Maintenance &amp; Updates)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Adapt the software to changing needs over time.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 maintenance (fixing defects)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maintenance (updating for new environments)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Perfective maintenance (enhancing features)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Outputs: Patches and updates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Versioned releases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Refactored code</a:t>
            </a:r>
          </a:p>
        </p:txBody>
      </p:sp>
    </p:spTree>
    <p:extLst>
      <p:ext uri="{BB962C8B-B14F-4D97-AF65-F5344CB8AC3E}">
        <p14:creationId xmlns:p14="http://schemas.microsoft.com/office/powerpoint/2010/main" val="240803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287C-C605-A8FD-797E-1F5179ECC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E1D8A-4B81-10C3-B955-2C75BC1E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095C9-85B3-EA14-4C53-9F75915C3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models (or SDLC model) provide structured approaches to developing software systems. It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guide teams through the stages of SDLC models.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process models that we are going to study: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Configuration (Reuse-Oriented Model)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Approaches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17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9570-F6F9-FF56-2810-A97CC748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D5655-DA2D-0819-E8A0-DC03F1F6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C8431-25A0-1910-3F07-036983AB5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linear, sequential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approach where each phase must be completed before moving to the next. It aligns closely with the fundamental software engineering activities: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Definition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&amp; Software Design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Unit Testing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System Testing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&amp;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9F7A8-4B02-0B05-EE2F-AF69CAA3D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656" y="2104117"/>
            <a:ext cx="6951617" cy="402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7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24AD-B683-A49F-B740-AA52FD741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23C-B76E-FD16-19FC-7450D1CC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37" y="266264"/>
            <a:ext cx="10563497" cy="87455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DBAA-7387-6715-DEC3-23CFAB01F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" y="1271451"/>
            <a:ext cx="10563497" cy="51032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 and definition: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Establish system functionalities, constraints, and goals.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stakeholder needs through consultations.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detailed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 Specification (SRS)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Approved requirements document.</a:t>
            </a: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and software design: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Translate requirements into architecture and design.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functions to hardware/software.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 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diagrams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UML).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data structures, algorithms, and interfaces.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Design specification documents.</a:t>
            </a:r>
          </a:p>
        </p:txBody>
      </p:sp>
    </p:spTree>
    <p:extLst>
      <p:ext uri="{BB962C8B-B14F-4D97-AF65-F5344CB8AC3E}">
        <p14:creationId xmlns:p14="http://schemas.microsoft.com/office/powerpoint/2010/main" val="4270612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204</TotalTime>
  <Words>751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Rockwell</vt:lpstr>
      <vt:lpstr>Rockwell Condensed</vt:lpstr>
      <vt:lpstr>Times New Roman</vt:lpstr>
      <vt:lpstr>Wingdings</vt:lpstr>
      <vt:lpstr>Wood Type</vt:lpstr>
      <vt:lpstr>Software processes</vt:lpstr>
      <vt:lpstr>Software process</vt:lpstr>
      <vt:lpstr>Software process</vt:lpstr>
      <vt:lpstr>Software process</vt:lpstr>
      <vt:lpstr>Software process</vt:lpstr>
      <vt:lpstr>Software process</vt:lpstr>
      <vt:lpstr>Software process Models</vt:lpstr>
      <vt:lpstr>The waterfall model</vt:lpstr>
      <vt:lpstr>phases of waterfall model</vt:lpstr>
      <vt:lpstr>Software process Models</vt:lpstr>
      <vt:lpstr>Software process Models</vt:lpstr>
      <vt:lpstr>Waterfall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Natabar Khatri</dc:creator>
  <cp:lastModifiedBy>Natabar Khatri</cp:lastModifiedBy>
  <cp:revision>2</cp:revision>
  <dcterms:created xsi:type="dcterms:W3CDTF">2025-06-25T00:58:40Z</dcterms:created>
  <dcterms:modified xsi:type="dcterms:W3CDTF">2025-06-25T04:22:58Z</dcterms:modified>
</cp:coreProperties>
</file>