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780D-4D5F-46BE-9B25-58043D46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3DBF6-E0EB-4007-8663-7016FF73C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F07F-EAED-41D3-B14D-E491428D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EB28-9533-405B-917D-80C56D6A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12EE-8576-4CC2-9955-A7AD788C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4E5A-9513-4254-B2EE-0DEB0CA4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9F8E9-C876-4839-879C-4323D72B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C5D98-EE44-477B-9014-6CDEF51C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1950-2F14-4229-98B0-293C462B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BC00-5CE4-4790-A14D-0488B600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5223C-38EC-406F-B620-ED5392015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84C68-8B80-4C2B-8AC2-B81B01F7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2D6F5-F8D9-4C58-966C-8F6C3574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B53B-AF27-4854-BB8F-F97823E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B7EF-D69A-4816-A812-97B434A3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7547-CDB9-47BC-80CE-12DED93F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4316-4433-4864-A28D-28B00544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D79F-BC6D-413F-BD26-78DF8356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FC0A-0936-41B2-B882-BEA4DB1B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62A1-A147-483B-967F-CBE992CF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61D9-2681-43D7-9CAC-338E11BB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DED7-0D26-447C-97F8-F7B58F31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7706-8F4B-4ABD-A66F-5D279DA8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26B9-EBBE-44B8-A4AB-9910CAB0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171D-A476-4A7F-B431-571BA037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A09-75DD-4520-8500-307F601E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30E5-D407-4003-9DBD-215A86469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D43F-7C80-4560-A80D-4629F7C4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A9BB8-8DFD-4465-8E4C-0F815A48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DE1C-08D4-4208-9553-C1B2C795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784C1-B66A-47B6-B571-74CC0C91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831D-CDE1-44BD-BAA4-05DE6FA8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32C3-4914-431B-A20E-1D0EBE0B7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B105B-0BB0-446A-9A9C-59CF25D8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9FB13-4E72-48F6-964A-D1EAE6F14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82EFD-6223-4D5A-91A6-C219C7E55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F699E-E8B6-49E8-9A99-F09A7648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6D20-5F5F-427B-A1CD-78FC8F23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7DC82-B95A-41B6-BD12-5818F493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FE5-308E-42ED-A601-852BD6CE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794EF-E10C-47E8-8010-CB0194BD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E6FC-2D1B-432A-A6E6-6C832933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16BDA-B5AF-4535-A3C2-9BDEE9A1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42FBB-F248-499D-BC75-2CCC9DF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8893F-F0DD-405F-822F-72EA2CD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9CB71-FE37-48CC-AEA8-CB5EBE05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F723-147C-45AD-8800-3C16E54C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B6A4-7896-4AF1-840B-CB041CFF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5917C-B7D4-482F-94A4-2C9C69E76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EE5A2-D20E-4560-8F3F-BF25546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24C6A-4D5F-4924-A38B-F4D6484D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719C2-9867-4902-97EA-91F5C48E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317E-A24E-4E8B-90A5-22224D40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99456-A851-44D9-948F-64E2F382B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14BC9-8E4B-4873-975C-7DDC0AD2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A2A14-4E6F-4720-A049-413747EE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25D8-442C-4373-A48B-F6ACDC64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1A97-F8F1-4CCB-9497-2938433B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4080F-D857-4219-811C-64C5849A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314DD-6231-4E52-8346-48107000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178D-7BA3-4AE4-8CEF-C3A632A2E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DB42-E2C3-4633-B867-0338755321A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BD5F-C545-455C-A932-6838EEB74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FB5B-F2BE-4BBE-BD5E-063435E05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8949-E0DD-4062-977F-9D90F700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2A3DCB-C0A6-4A28-B981-94C04555C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070" y="1675583"/>
            <a:ext cx="5803037" cy="357111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19C3FF"/>
                </a:solidFill>
                <a:latin typeface="Arial Black" panose="020B0A04020102020204" pitchFamily="34" charset="0"/>
              </a:rPr>
              <a:t>HEALTH OF CHILDREN </a:t>
            </a:r>
          </a:p>
          <a:p>
            <a:endParaRPr lang="en-US" sz="3200" dirty="0">
              <a:solidFill>
                <a:srgbClr val="19C3FF"/>
              </a:solidFill>
              <a:latin typeface="Arial Black" panose="020B0A04020102020204" pitchFamily="34" charset="0"/>
            </a:endParaRPr>
          </a:p>
          <a:p>
            <a:r>
              <a:rPr lang="en-US" sz="3200" dirty="0">
                <a:solidFill>
                  <a:srgbClr val="19C3FF"/>
                </a:solidFill>
                <a:latin typeface="Arial Black" panose="020B0A04020102020204" pitchFamily="34" charset="0"/>
              </a:rPr>
              <a:t>OF THE WORLD</a:t>
            </a:r>
          </a:p>
          <a:p>
            <a:endParaRPr lang="en-US" sz="3200" dirty="0">
              <a:solidFill>
                <a:srgbClr val="19C3FF"/>
              </a:solidFill>
              <a:latin typeface="Arial Black" panose="020B0A04020102020204" pitchFamily="34" charset="0"/>
            </a:endParaRPr>
          </a:p>
          <a:p>
            <a:r>
              <a:rPr lang="en-US" i="1" dirty="0">
                <a:solidFill>
                  <a:srgbClr val="19C3FF"/>
                </a:solidFill>
                <a:latin typeface="Arial Black" panose="020B0A04020102020204" pitchFamily="34" charset="0"/>
              </a:rPr>
              <a:t>ARE WE DOING ENOUGH?</a:t>
            </a:r>
          </a:p>
          <a:p>
            <a:endParaRPr lang="en-US" sz="3200" dirty="0">
              <a:solidFill>
                <a:srgbClr val="19C3FF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A201E-74A9-41FC-A996-07EA3CC4F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08" y="2883924"/>
            <a:ext cx="2598645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1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E892-3BCE-4455-AFE3-2174230E8F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9C3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COULD WE DO TO HELP CHILDREN OF THE WORLD THRIVE?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614B-2218-4048-9161-AA4DADED1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Despite the significant process in the improvement of children’s quality of health indicators, there is a need for accelerated action to invest more effort into: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preventing children’s deaths with the focus on newborns survival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responding to health challenges in less developed countries and poor households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providing healthy nutrition and creating approaches for achieving and maintaining healthy weight in children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creating preventative approaches for fighting infectious diseases such as increase in immunization coverage and better healthcare accessibility.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8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F1BD-5540-4A34-9EF4-C7B8081861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9C3FF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 AGENDA: 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FINDINGS , CONCERNS AND  RECOMMENDATIONS ON CHILDREN’S HEALTH IMPROVEMENT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6FC1-0346-4326-9F3E-D075DF6A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ACHIEVEMENTS, CONCERNS AND  RECOMMENDATIONS ON 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mortality situation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nutrition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infectious diseases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preventative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1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CFC4-9B89-4AD7-8889-3594084B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632"/>
          </a:xfrm>
          <a:solidFill>
            <a:srgbClr val="19C3FF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CHILDREN’S DEATH CRISIS. ARE WE DOING ENOUGH?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D4974-9013-43B2-A7A8-DAA55DF87FA3}"/>
              </a:ext>
            </a:extLst>
          </p:cNvPr>
          <p:cNvSpPr txBox="1"/>
          <p:nvPr/>
        </p:nvSpPr>
        <p:spPr>
          <a:xfrm>
            <a:off x="7097372" y="5024761"/>
            <a:ext cx="436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Even though there is a noticeable progress in mortality deaths reduction, newborns are still at a higher risk of dying.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10627C6-5820-43B4-85E2-1530C893E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8" y="2394159"/>
            <a:ext cx="6157494" cy="3817951"/>
          </a:xfrm>
        </p:spPr>
      </p:pic>
    </p:spTree>
    <p:extLst>
      <p:ext uri="{BB962C8B-B14F-4D97-AF65-F5344CB8AC3E}">
        <p14:creationId xmlns:p14="http://schemas.microsoft.com/office/powerpoint/2010/main" val="30716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2312-7E70-4CF3-BDD3-9F3349D1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8365"/>
          </a:xfrm>
          <a:solidFill>
            <a:srgbClr val="19C3FF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INEQUITIES IN NUTRITION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A3E0D3-04E6-4B1F-BBBD-68177D5F1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169"/>
            <a:ext cx="7315834" cy="3886537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16EFC-889D-4C7D-B9CB-BF868C0A4801}"/>
              </a:ext>
            </a:extLst>
          </p:cNvPr>
          <p:cNvSpPr txBox="1"/>
          <p:nvPr/>
        </p:nvSpPr>
        <p:spPr>
          <a:xfrm>
            <a:off x="8154034" y="4465470"/>
            <a:ext cx="3746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children from least developed countries are in need of improved nutrition in the earliest years of life compared to the world.   </a:t>
            </a:r>
          </a:p>
        </p:txBody>
      </p:sp>
    </p:spTree>
    <p:extLst>
      <p:ext uri="{BB962C8B-B14F-4D97-AF65-F5344CB8AC3E}">
        <p14:creationId xmlns:p14="http://schemas.microsoft.com/office/powerpoint/2010/main" val="200589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1B39-B5B3-4E90-BF96-F8236AC1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  <a:solidFill>
            <a:srgbClr val="19C3FF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CONCERNING LEVELS OF OVERWEIGHT AND THIN CHILDREN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4BBE6-E569-449A-ABCA-FC7C2B29213C}"/>
              </a:ext>
            </a:extLst>
          </p:cNvPr>
          <p:cNvSpPr txBox="1"/>
          <p:nvPr/>
        </p:nvSpPr>
        <p:spPr>
          <a:xfrm>
            <a:off x="8043169" y="4660777"/>
            <a:ext cx="3728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number of overweight children is concerning in most of the regions. The number of thin children is especially high in South Asia.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336A033-5607-4344-B84A-AA6F2766B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6" y="1790115"/>
            <a:ext cx="6681640" cy="4351338"/>
          </a:xfrm>
        </p:spPr>
      </p:pic>
    </p:spTree>
    <p:extLst>
      <p:ext uri="{BB962C8B-B14F-4D97-AF65-F5344CB8AC3E}">
        <p14:creationId xmlns:p14="http://schemas.microsoft.com/office/powerpoint/2010/main" val="54640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254-C006-4F47-8EE0-1D06B664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solidFill>
            <a:srgbClr val="19C3FF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TACKLING INFECTIOUS DISEASES FOR A BETTER SURVIVAL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BF59E-9056-4CE8-A7BC-BA31D6BE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0378"/>
            <a:ext cx="5547841" cy="4389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57E91C-A1F5-4B19-BE41-CBD2B637691E}"/>
              </a:ext>
            </a:extLst>
          </p:cNvPr>
          <p:cNvSpPr txBox="1"/>
          <p:nvPr/>
        </p:nvSpPr>
        <p:spPr>
          <a:xfrm>
            <a:off x="6453326" y="5035980"/>
            <a:ext cx="5034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Despite the noticeable progress in deaths related to infectious diseases pneumonia, diarrhea and sepsis still claim lives of too many children under 5 years old. Many of these deaths are preventable.  </a:t>
            </a:r>
          </a:p>
        </p:txBody>
      </p:sp>
    </p:spTree>
    <p:extLst>
      <p:ext uri="{BB962C8B-B14F-4D97-AF65-F5344CB8AC3E}">
        <p14:creationId xmlns:p14="http://schemas.microsoft.com/office/powerpoint/2010/main" val="32060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8E76-AA46-45E0-8392-559C020F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0" y="147852"/>
            <a:ext cx="11563905" cy="1024000"/>
          </a:xfrm>
          <a:solidFill>
            <a:srgbClr val="19C3FF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DIVIDE BETWEEN CHILDREN FROM DIFFERENT HOUSEHOLDS FOR DIARRHEA SYMPTOMS CARE.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CF4DB1-D12E-4FA2-B9D3-2518DEFF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1" y="1260629"/>
            <a:ext cx="7302174" cy="54657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C519F0-189F-47BC-B418-691C5F81B91C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00F87-BC0F-4F27-B7C7-FC147A8D08F7}"/>
              </a:ext>
            </a:extLst>
          </p:cNvPr>
          <p:cNvSpPr txBox="1"/>
          <p:nvPr/>
        </p:nvSpPr>
        <p:spPr>
          <a:xfrm>
            <a:off x="7688062" y="5808129"/>
            <a:ext cx="4206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Fewer children from poor households with diarrhea symptoms seek care from a healthcare provider than those from richer households.  </a:t>
            </a:r>
          </a:p>
        </p:txBody>
      </p:sp>
    </p:spTree>
    <p:extLst>
      <p:ext uri="{BB962C8B-B14F-4D97-AF65-F5344CB8AC3E}">
        <p14:creationId xmlns:p14="http://schemas.microsoft.com/office/powerpoint/2010/main" val="172296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B9AE-A690-4360-A56C-F5E50F83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8080" cy="1090813"/>
          </a:xfrm>
          <a:solidFill>
            <a:srgbClr val="19C3FF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CLOSE ARE WE TO ENDING THE THREAT OF HIV?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60436-0F8B-4147-852B-CF289BF7D82B}"/>
              </a:ext>
            </a:extLst>
          </p:cNvPr>
          <p:cNvSpPr txBox="1"/>
          <p:nvPr/>
        </p:nvSpPr>
        <p:spPr>
          <a:xfrm>
            <a:off x="7821225" y="4891595"/>
            <a:ext cx="3666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the number of newly infected cases among children is lower than almost 3 decades ago, the recent  number of AIDS-related deaths is not much different from that in 1990. 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B2425B1-95DE-4FA7-B4E0-2B3266264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157"/>
            <a:ext cx="6690463" cy="4351338"/>
          </a:xfrm>
        </p:spPr>
      </p:pic>
    </p:spTree>
    <p:extLst>
      <p:ext uri="{BB962C8B-B14F-4D97-AF65-F5344CB8AC3E}">
        <p14:creationId xmlns:p14="http://schemas.microsoft.com/office/powerpoint/2010/main" val="135183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1497-D660-4847-83BD-E6C8687C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  <a:solidFill>
            <a:srgbClr val="19C3FF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VACCINATIONS. NEED TO TIP THE SCALES.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EAFBC-2213-4E4D-A58A-49E70FF3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5" y="1816747"/>
            <a:ext cx="56740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C4525-11EB-4107-9F20-B3BDC1ED5C71}"/>
              </a:ext>
            </a:extLst>
          </p:cNvPr>
          <p:cNvSpPr txBox="1"/>
          <p:nvPr/>
        </p:nvSpPr>
        <p:spPr>
          <a:xfrm>
            <a:off x="5637320" y="29074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6F1C9-E3A7-45BE-9ADA-7E1C4C465F53}"/>
              </a:ext>
            </a:extLst>
          </p:cNvPr>
          <p:cNvSpPr txBox="1"/>
          <p:nvPr/>
        </p:nvSpPr>
        <p:spPr>
          <a:xfrm>
            <a:off x="6995603" y="4838330"/>
            <a:ext cx="4358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is a noticeable plateau in the progress of  increasing  pneumococcal, tuberculosis, and diphtheria, tetanus, and pertussis immunization coverage. </a:t>
            </a:r>
          </a:p>
        </p:txBody>
      </p:sp>
    </p:spTree>
    <p:extLst>
      <p:ext uri="{BB962C8B-B14F-4D97-AF65-F5344CB8AC3E}">
        <p14:creationId xmlns:p14="http://schemas.microsoft.com/office/powerpoint/2010/main" val="316329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370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 AGENDA:   FINDINGS , CONCERNS AND  RECOMMENDATIONS ON CHILDREN’S HEALTH IMPROVEMENT PROGRESS</vt:lpstr>
      <vt:lpstr>CHILDREN’S DEATH CRISIS. ARE WE DOING ENOUGH?</vt:lpstr>
      <vt:lpstr>INEQUITIES IN NUTRITION</vt:lpstr>
      <vt:lpstr>CONCERNING LEVELS OF OVERWEIGHT AND THIN CHILDREN</vt:lpstr>
      <vt:lpstr>TACKLING INFECTIOUS DISEASES FOR A BETTER SURVIVAL</vt:lpstr>
      <vt:lpstr>DIVIDE BETWEEN CHILDREN FROM DIFFERENT HOUSEHOLDS FOR DIARRHEA SYMPTOMS CARE.</vt:lpstr>
      <vt:lpstr>HOW CLOSE ARE WE TO ENDING THE THREAT OF HIV?</vt:lpstr>
      <vt:lpstr>VACCINATIONS. NEED TO TIP THE SCALES. </vt:lpstr>
      <vt:lpstr>WHAT COULD WE DO TO HELP CHILDREN OF THE WORLD THRIVE?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Natallia Casey</dc:creator>
  <cp:lastModifiedBy>Natallia Casey</cp:lastModifiedBy>
  <cp:revision>32</cp:revision>
  <dcterms:created xsi:type="dcterms:W3CDTF">2020-10-09T23:37:45Z</dcterms:created>
  <dcterms:modified xsi:type="dcterms:W3CDTF">2020-10-11T15:57:45Z</dcterms:modified>
</cp:coreProperties>
</file>