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metadata/core-properties" Target="docProps/core0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8"/>
    <p:restoredTop sz="94523"/>
  </p:normalViewPr>
  <p:slideViewPr>
    <p:cSldViewPr snapToGrid="0" snapToObjects="1">
      <p:cViewPr>
        <p:scale>
          <a:sx n="87" d="100"/>
          <a:sy n="87" d="100"/>
        </p:scale>
        <p:origin x="14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D1A8A-D476-DA44-AF54-11FC8D9676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74FD9-F065-7945-9286-601AFA929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65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74FD9-F065-7945-9286-601AFA9290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7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2F596C2-A88B-4136-9A12-D2F8CA6094D5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 flipH="1" flipV="1">
            <a:off x="5244764" y="43542"/>
            <a:ext cx="728758" cy="5543828"/>
          </a:xfrm>
          <a:prstGeom prst="line">
            <a:avLst/>
          </a:prstGeom>
          <a:ln w="1905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44" name="Line 4"/>
          <p:cNvSpPr/>
          <p:nvPr/>
        </p:nvSpPr>
        <p:spPr>
          <a:xfrm flipH="1" flipV="1">
            <a:off x="5895633" y="43542"/>
            <a:ext cx="2492365" cy="5627008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46" name="Line 6"/>
          <p:cNvSpPr/>
          <p:nvPr/>
        </p:nvSpPr>
        <p:spPr>
          <a:xfrm flipV="1">
            <a:off x="835437" y="360000"/>
            <a:ext cx="2912667" cy="5112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47" name="Line 7"/>
          <p:cNvSpPr/>
          <p:nvPr/>
        </p:nvSpPr>
        <p:spPr>
          <a:xfrm flipV="1">
            <a:off x="1728000" y="144000"/>
            <a:ext cx="2391675" cy="552655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48" name="Line 8"/>
          <p:cNvSpPr/>
          <p:nvPr/>
        </p:nvSpPr>
        <p:spPr>
          <a:xfrm flipV="1">
            <a:off x="2747040" y="288000"/>
            <a:ext cx="1584000" cy="5256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49" name="Line 9"/>
          <p:cNvSpPr/>
          <p:nvPr/>
        </p:nvSpPr>
        <p:spPr>
          <a:xfrm flipV="1">
            <a:off x="3695232" y="0"/>
            <a:ext cx="936000" cy="561600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0" name="Line 10"/>
          <p:cNvSpPr/>
          <p:nvPr/>
        </p:nvSpPr>
        <p:spPr>
          <a:xfrm flipV="1">
            <a:off x="4631232" y="0"/>
            <a:ext cx="211958" cy="5616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1" name="Line 11"/>
          <p:cNvSpPr/>
          <p:nvPr/>
        </p:nvSpPr>
        <p:spPr>
          <a:xfrm>
            <a:off x="4985626" y="-43370"/>
            <a:ext cx="100577" cy="5630738"/>
          </a:xfrm>
          <a:prstGeom prst="line">
            <a:avLst/>
          </a:prstGeom>
          <a:ln w="1905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2" name="Line 12"/>
          <p:cNvSpPr/>
          <p:nvPr/>
        </p:nvSpPr>
        <p:spPr>
          <a:xfrm flipH="1" flipV="1">
            <a:off x="5076331" y="-54551"/>
            <a:ext cx="482937" cy="5598551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3" name="Line 13"/>
          <p:cNvSpPr/>
          <p:nvPr/>
        </p:nvSpPr>
        <p:spPr>
          <a:xfrm>
            <a:off x="793898" y="3191246"/>
            <a:ext cx="4318102" cy="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4" name="Line 14"/>
          <p:cNvSpPr/>
          <p:nvPr/>
        </p:nvSpPr>
        <p:spPr>
          <a:xfrm flipV="1">
            <a:off x="4896000" y="3119250"/>
            <a:ext cx="4392000" cy="72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5" name="Line 15"/>
          <p:cNvSpPr/>
          <p:nvPr/>
        </p:nvSpPr>
        <p:spPr>
          <a:xfrm flipV="1">
            <a:off x="1944000" y="1762259"/>
            <a:ext cx="6804000" cy="73321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6" name="Line 16"/>
          <p:cNvSpPr/>
          <p:nvPr/>
        </p:nvSpPr>
        <p:spPr>
          <a:xfrm flipV="1">
            <a:off x="1656000" y="2059475"/>
            <a:ext cx="6732000" cy="10800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7" name="Line 17"/>
          <p:cNvSpPr/>
          <p:nvPr/>
        </p:nvSpPr>
        <p:spPr>
          <a:xfrm flipV="1">
            <a:off x="1543050" y="2344250"/>
            <a:ext cx="6988950" cy="90302"/>
          </a:xfrm>
          <a:prstGeom prst="line">
            <a:avLst/>
          </a:prstGeom>
          <a:ln w="1905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8" name="Line 18"/>
          <p:cNvSpPr/>
          <p:nvPr/>
        </p:nvSpPr>
        <p:spPr>
          <a:xfrm flipV="1">
            <a:off x="1216959" y="2640602"/>
            <a:ext cx="7711041" cy="94936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9" name="Line 19"/>
          <p:cNvSpPr/>
          <p:nvPr/>
        </p:nvSpPr>
        <p:spPr>
          <a:xfrm flipV="1">
            <a:off x="365760" y="2870434"/>
            <a:ext cx="8778240" cy="14004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60" name="Line 20"/>
          <p:cNvSpPr/>
          <p:nvPr/>
        </p:nvSpPr>
        <p:spPr>
          <a:xfrm flipV="1">
            <a:off x="1337982" y="2446758"/>
            <a:ext cx="7590018" cy="7200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61" name="Line 21"/>
          <p:cNvSpPr/>
          <p:nvPr/>
        </p:nvSpPr>
        <p:spPr>
          <a:xfrm flipV="1">
            <a:off x="1656000" y="1900064"/>
            <a:ext cx="6732000" cy="108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62" name="Line 22"/>
          <p:cNvSpPr/>
          <p:nvPr/>
        </p:nvSpPr>
        <p:spPr>
          <a:xfrm flipV="1">
            <a:off x="1872000" y="1601565"/>
            <a:ext cx="6732000" cy="108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63" name="Line 23"/>
          <p:cNvSpPr/>
          <p:nvPr/>
        </p:nvSpPr>
        <p:spPr>
          <a:xfrm flipV="1">
            <a:off x="1908000" y="1476000"/>
            <a:ext cx="6732000" cy="10800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24"/>
          <p:cNvSpPr/>
          <p:nvPr/>
        </p:nvSpPr>
        <p:spPr>
          <a:xfrm flipV="1">
            <a:off x="1872000" y="1368000"/>
            <a:ext cx="6732000" cy="108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25"/>
          <p:cNvSpPr/>
          <p:nvPr/>
        </p:nvSpPr>
        <p:spPr>
          <a:xfrm flipV="1">
            <a:off x="2016000" y="1260000"/>
            <a:ext cx="6732000" cy="10800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Line 6"/>
          <p:cNvSpPr/>
          <p:nvPr/>
        </p:nvSpPr>
        <p:spPr>
          <a:xfrm flipV="1">
            <a:off x="467776" y="-54551"/>
            <a:ext cx="3320208" cy="472068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68" name="Line 25"/>
          <p:cNvSpPr/>
          <p:nvPr/>
        </p:nvSpPr>
        <p:spPr>
          <a:xfrm flipV="1">
            <a:off x="2106408" y="1164432"/>
            <a:ext cx="6732000" cy="108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69" name="Line 25"/>
          <p:cNvSpPr/>
          <p:nvPr/>
        </p:nvSpPr>
        <p:spPr>
          <a:xfrm flipV="1">
            <a:off x="2072832" y="1058414"/>
            <a:ext cx="6732000" cy="10800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0" name="Line 25"/>
          <p:cNvSpPr/>
          <p:nvPr/>
        </p:nvSpPr>
        <p:spPr>
          <a:xfrm flipV="1">
            <a:off x="2070252" y="973208"/>
            <a:ext cx="6732000" cy="108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1" name="Line 25"/>
          <p:cNvSpPr/>
          <p:nvPr/>
        </p:nvSpPr>
        <p:spPr>
          <a:xfrm flipV="1">
            <a:off x="2222652" y="887712"/>
            <a:ext cx="6732000" cy="10800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3" name="Line 21"/>
          <p:cNvSpPr/>
          <p:nvPr/>
        </p:nvSpPr>
        <p:spPr>
          <a:xfrm flipV="1">
            <a:off x="1808400" y="2242964"/>
            <a:ext cx="6732000" cy="108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4" name="Line 19"/>
          <p:cNvSpPr/>
          <p:nvPr/>
        </p:nvSpPr>
        <p:spPr>
          <a:xfrm flipV="1">
            <a:off x="570720" y="3437450"/>
            <a:ext cx="8717280" cy="97512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5" name="Line 3"/>
          <p:cNvSpPr/>
          <p:nvPr/>
        </p:nvSpPr>
        <p:spPr>
          <a:xfrm flipH="1" flipV="1">
            <a:off x="5581485" y="143999"/>
            <a:ext cx="1897063" cy="5252754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6" name="Line 3"/>
          <p:cNvSpPr/>
          <p:nvPr/>
        </p:nvSpPr>
        <p:spPr>
          <a:xfrm flipH="1" flipV="1">
            <a:off x="5374203" y="-2"/>
            <a:ext cx="1101864" cy="5616001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7" name="Line 3"/>
          <p:cNvSpPr/>
          <p:nvPr/>
        </p:nvSpPr>
        <p:spPr>
          <a:xfrm flipH="1" flipV="1">
            <a:off x="6131038" y="43538"/>
            <a:ext cx="3181648" cy="5500461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8" name="Line 5"/>
          <p:cNvSpPr/>
          <p:nvPr/>
        </p:nvSpPr>
        <p:spPr>
          <a:xfrm flipH="1" flipV="1">
            <a:off x="6375096" y="43536"/>
            <a:ext cx="3153905" cy="4488706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79" name="Line 25"/>
          <p:cNvSpPr/>
          <p:nvPr/>
        </p:nvSpPr>
        <p:spPr>
          <a:xfrm flipV="1">
            <a:off x="2225232" y="729225"/>
            <a:ext cx="6732000" cy="10800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80" name="Line 25"/>
          <p:cNvSpPr/>
          <p:nvPr/>
        </p:nvSpPr>
        <p:spPr>
          <a:xfrm flipV="1">
            <a:off x="2222652" y="652485"/>
            <a:ext cx="6732000" cy="108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81" name="Line 25"/>
          <p:cNvSpPr/>
          <p:nvPr/>
        </p:nvSpPr>
        <p:spPr>
          <a:xfrm flipV="1">
            <a:off x="2362353" y="581625"/>
            <a:ext cx="6732000" cy="108000"/>
          </a:xfrm>
          <a:prstGeom prst="line">
            <a:avLst/>
          </a:prstGeom>
          <a:ln w="1905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82" name="Line 25"/>
          <p:cNvSpPr/>
          <p:nvPr/>
        </p:nvSpPr>
        <p:spPr>
          <a:xfrm flipV="1">
            <a:off x="2375052" y="818041"/>
            <a:ext cx="6732000" cy="1080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508273" y="-43370"/>
            <a:ext cx="2975001" cy="3578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6512067" y="-43370"/>
            <a:ext cx="3062985" cy="3578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angle 33"/>
          <p:cNvSpPr/>
          <p:nvPr/>
        </p:nvSpPr>
        <p:spPr>
          <a:xfrm rot="5400000">
            <a:off x="209921" y="297467"/>
            <a:ext cx="3533266" cy="2941723"/>
          </a:xfrm>
          <a:prstGeom prst="triangle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angle 34"/>
          <p:cNvSpPr/>
          <p:nvPr/>
        </p:nvSpPr>
        <p:spPr>
          <a:xfrm rot="16200000">
            <a:off x="6267456" y="227365"/>
            <a:ext cx="3552209" cy="3062984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1</Words>
  <Application>Microsoft Macintosh PowerPoint</Application>
  <PresentationFormat>Personnalisé</PresentationFormat>
  <Paragraphs>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Calibri</vt:lpstr>
      <vt:lpstr>DejaVu Sans</vt:lpstr>
      <vt:lpstr>Symbol</vt:lpstr>
      <vt:lpstr>Times New Roman</vt:lpstr>
      <vt:lpstr>Wingdings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Utilisateur de Microsoft Office</cp:lastModifiedBy>
  <cp:revision>33</cp:revision>
  <dcterms:modified xsi:type="dcterms:W3CDTF">2023-05-31T14:39:43Z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2023-05-11T17:54:19Z</dcterms:created>
  <dc:creator/>
  <dc:description/>
  <dc:language>en-GB</dc:language>
  <cp:lastModifiedBy/>
  <dcterms:modified xsi:type="dcterms:W3CDTF">2023-05-24T09:19:47Z</dcterms:modified>
  <cp:revision>9</cp:revision>
  <dc:subject/>
  <dc:title/>
</cp:coreProperties>
</file>