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84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Baku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dirty="0">
                    <a:cs typeface="Arial" pitchFamily="34" charset="0"/>
                  </a:rPr>
                  <a:t>Akar </a:t>
                </a:r>
                <a:r>
                  <a:rPr lang="en-US" altLang="ko-KR" sz="1600" dirty="0" err="1"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dua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variasi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simpangan</a:t>
                </a:r>
                <a:endParaRPr lang="en-US" altLang="ko-KR" sz="1600" dirty="0">
                  <a:cs typeface="Arial" pitchFamily="34" charset="0"/>
                </a:endParaRPr>
              </a:p>
              <a:p>
                <a:r>
                  <a:rPr lang="en-US" altLang="ko-KR" sz="1600" dirty="0">
                    <a:cs typeface="Arial" pitchFamily="34" charset="0"/>
                  </a:rPr>
                  <a:t>Baku (S)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blipFill>
                <a:blip r:embed="rId2"/>
                <a:stretch>
                  <a:fillRect l="-730" t="-980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529BAC-E5D8-4DA6-AC40-291E9DDF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1670"/>
            <a:ext cx="33022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Kuartil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juga </a:t>
            </a:r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rentang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semi </a:t>
            </a:r>
            <a:r>
              <a:rPr lang="en-US" altLang="ko-KR" sz="1600" dirty="0" err="1">
                <a:cs typeface="Arial" pitchFamily="34" charset="0"/>
              </a:rPr>
              <a:t>antar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deviasi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3EB-9127-4B37-890D-4B37860B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687" y="2395696"/>
            <a:ext cx="4115453" cy="154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971600" y="1040417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5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Persentil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Sekumpulan</a:t>
            </a:r>
            <a:r>
              <a:rPr lang="en-US" altLang="ko-KR" sz="1600" dirty="0">
                <a:cs typeface="Arial" pitchFamily="34" charset="0"/>
              </a:rPr>
              <a:t> data yang </a:t>
            </a:r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– 10 dan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1043608" y="1221614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JP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006D-8DCE-4AAE-AA32-363B71BB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329610"/>
            <a:ext cx="3292996" cy="80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E9EAC-070F-4BFE-B17F-016E1000A71D}"/>
              </a:ext>
            </a:extLst>
          </p:cNvPr>
          <p:cNvSpPr txBox="1"/>
          <p:nvPr/>
        </p:nvSpPr>
        <p:spPr>
          <a:xfrm>
            <a:off x="4572000" y="3276221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JP =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Persentil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D0EC8-9D3A-4B4F-8492-7AC0C75785A6}"/>
              </a:ext>
            </a:extLst>
          </p:cNvPr>
          <p:cNvSpPr txBox="1"/>
          <p:nvPr/>
        </p:nvSpPr>
        <p:spPr>
          <a:xfrm>
            <a:off x="4572000" y="3735583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P10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10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7B4D7-2B95-4CFD-BC48-57A0341B12E6}"/>
              </a:ext>
            </a:extLst>
          </p:cNvPr>
          <p:cNvSpPr txBox="1"/>
          <p:nvPr/>
        </p:nvSpPr>
        <p:spPr>
          <a:xfrm>
            <a:off x="4572000" y="4194945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P90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90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C2D9A-23C4-4247-A4D4-9D820795B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9"/>
          <a:stretch/>
        </p:blipFill>
        <p:spPr>
          <a:xfrm>
            <a:off x="827584" y="2283718"/>
            <a:ext cx="7725562" cy="129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acak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8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diurut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B68DA4-648E-4F4A-802C-6C0D96A8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24864"/>
              </p:ext>
            </p:extLst>
          </p:nvPr>
        </p:nvGraphicFramePr>
        <p:xfrm>
          <a:off x="1524000" y="2095500"/>
          <a:ext cx="6096000" cy="1844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98955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2046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3744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744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857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30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7103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9964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2621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7781744"/>
                    </a:ext>
                  </a:extLst>
                </a:gridCol>
              </a:tblGrid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628426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83855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153174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80929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97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75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range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B767-4D11-4212-9773-8B01D1959C1A}"/>
              </a:ext>
            </a:extLst>
          </p:cNvPr>
          <p:cNvSpPr/>
          <p:nvPr/>
        </p:nvSpPr>
        <p:spPr>
          <a:xfrm>
            <a:off x="834919" y="2202418"/>
            <a:ext cx="334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Data </a:t>
            </a:r>
            <a:r>
              <a:rPr lang="en-US" sz="1400" dirty="0" err="1"/>
              <a:t>Tertinggi</a:t>
            </a:r>
            <a:r>
              <a:rPr lang="en-US" sz="1400" dirty="0"/>
              <a:t> - Data </a:t>
            </a:r>
            <a:r>
              <a:rPr lang="en-US" sz="1400" dirty="0" err="1"/>
              <a:t>Terendah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73452-AD76-4BEF-8CF8-EF929918616C}"/>
              </a:ext>
            </a:extLst>
          </p:cNvPr>
          <p:cNvSpPr/>
          <p:nvPr/>
        </p:nvSpPr>
        <p:spPr>
          <a:xfrm>
            <a:off x="856698" y="2687310"/>
            <a:ext cx="1471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97 - 57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986F6-BEA3-4B67-A65D-7C9029939501}"/>
              </a:ext>
            </a:extLst>
          </p:cNvPr>
          <p:cNvSpPr/>
          <p:nvPr/>
        </p:nvSpPr>
        <p:spPr>
          <a:xfrm>
            <a:off x="856698" y="3172202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40</a:t>
            </a:r>
          </a:p>
        </p:txBody>
      </p:sp>
    </p:spTree>
    <p:extLst>
      <p:ext uri="{BB962C8B-B14F-4D97-AF65-F5344CB8AC3E}">
        <p14:creationId xmlns:p14="http://schemas.microsoft.com/office/powerpoint/2010/main" val="40500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Membuat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frekuensi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7340B-E26D-453F-96B6-19FBA47AB6C9}"/>
              </a:ext>
            </a:extLst>
          </p:cNvPr>
          <p:cNvSpPr/>
          <p:nvPr/>
        </p:nvSpPr>
        <p:spPr>
          <a:xfrm>
            <a:off x="971600" y="210892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Jumlah Kelas = 1 + 3.3 Log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73A3C-ED49-4429-9F30-FA31E879460B}"/>
              </a:ext>
            </a:extLst>
          </p:cNvPr>
          <p:cNvSpPr/>
          <p:nvPr/>
        </p:nvSpPr>
        <p:spPr>
          <a:xfrm>
            <a:off x="2434938" y="250442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1+ 3.3 * LOG(50)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428B3-CC93-4A41-86BB-EA95B93907AF}"/>
              </a:ext>
            </a:extLst>
          </p:cNvPr>
          <p:cNvSpPr/>
          <p:nvPr/>
        </p:nvSpPr>
        <p:spPr>
          <a:xfrm>
            <a:off x="2481999" y="289993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6.606601014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96213-C214-4B6D-8EB3-E2A6148FCB14}"/>
              </a:ext>
            </a:extLst>
          </p:cNvPr>
          <p:cNvSpPr/>
          <p:nvPr/>
        </p:nvSpPr>
        <p:spPr>
          <a:xfrm>
            <a:off x="4788024" y="210079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Interval = Range / </a:t>
            </a:r>
            <a:r>
              <a:rPr lang="en-US" dirty="0" err="1"/>
              <a:t>Jumlah</a:t>
            </a:r>
            <a:r>
              <a:rPr lang="en-US" dirty="0"/>
              <a:t> Kelas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C05AE-C306-41F5-A186-8A3741B05BF4}"/>
              </a:ext>
            </a:extLst>
          </p:cNvPr>
          <p:cNvSpPr/>
          <p:nvPr/>
        </p:nvSpPr>
        <p:spPr>
          <a:xfrm>
            <a:off x="2511038" y="3260552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DADD7-B16C-496C-85D8-02134F8D95C6}"/>
              </a:ext>
            </a:extLst>
          </p:cNvPr>
          <p:cNvSpPr/>
          <p:nvPr/>
        </p:nvSpPr>
        <p:spPr>
          <a:xfrm>
            <a:off x="5611621" y="251563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40 /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C5C20-D51E-4C57-B788-01C1AE70DEF6}"/>
              </a:ext>
            </a:extLst>
          </p:cNvPr>
          <p:cNvSpPr/>
          <p:nvPr/>
        </p:nvSpPr>
        <p:spPr>
          <a:xfrm>
            <a:off x="5611621" y="2899932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6.064641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6E6A1-B03F-45CC-9E02-1C5D3BBC3DE8}"/>
              </a:ext>
            </a:extLst>
          </p:cNvPr>
          <p:cNvSpPr/>
          <p:nvPr/>
        </p:nvSpPr>
        <p:spPr>
          <a:xfrm>
            <a:off x="5611621" y="3284234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</a:t>
            </a:r>
          </a:p>
        </p:txBody>
      </p:sp>
    </p:spTree>
    <p:extLst>
      <p:ext uri="{BB962C8B-B14F-4D97-AF65-F5344CB8AC3E}">
        <p14:creationId xmlns:p14="http://schemas.microsoft.com/office/powerpoint/2010/main" val="322590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Membuat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frekuensi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D6E709-A17A-44FC-9447-B519C65F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0103"/>
              </p:ext>
            </p:extLst>
          </p:nvPr>
        </p:nvGraphicFramePr>
        <p:xfrm>
          <a:off x="1270831" y="2227681"/>
          <a:ext cx="3226916" cy="19656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7483">
                  <a:extLst>
                    <a:ext uri="{9D8B030D-6E8A-4147-A177-3AD203B41FA5}">
                      <a16:colId xmlns:a16="http://schemas.microsoft.com/office/drawing/2014/main" val="2383773264"/>
                    </a:ext>
                  </a:extLst>
                </a:gridCol>
                <a:gridCol w="1629433">
                  <a:extLst>
                    <a:ext uri="{9D8B030D-6E8A-4147-A177-3AD203B41FA5}">
                      <a16:colId xmlns:a16="http://schemas.microsoft.com/office/drawing/2014/main" val="103448515"/>
                    </a:ext>
                  </a:extLst>
                </a:gridCol>
              </a:tblGrid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Periode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Frekuensi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64467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57 - 62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756222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63 - 68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68293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69 - 74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0087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75 - 80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49641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81 - 86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71810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87 - 92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715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93 - 98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479585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7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707654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44078" y="2632012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44078" y="3076518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44078" y="3493335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C51D6B2-15B9-41CE-8556-88993D93ECF3}"/>
              </a:ext>
            </a:extLst>
          </p:cNvPr>
          <p:cNvSpPr/>
          <p:nvPr/>
        </p:nvSpPr>
        <p:spPr>
          <a:xfrm>
            <a:off x="1130125" y="170765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2F536-5734-46CC-85E8-FDF1D9D9D4FD}"/>
              </a:ext>
            </a:extLst>
          </p:cNvPr>
          <p:cNvSpPr txBox="1"/>
          <p:nvPr/>
        </p:nvSpPr>
        <p:spPr>
          <a:xfrm>
            <a:off x="307746" y="1281080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85D8DE"/>
                </a:solidFill>
              </a:rPr>
              <a:t>Variansi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untuk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sampel</a:t>
            </a:r>
            <a:endParaRPr lang="en-US" sz="1400" b="1" dirty="0">
              <a:solidFill>
                <a:srgbClr val="85D8DE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332424-1A5B-4CDD-B02C-0F439C593F27}"/>
              </a:ext>
            </a:extLst>
          </p:cNvPr>
          <p:cNvSpPr/>
          <p:nvPr/>
        </p:nvSpPr>
        <p:spPr>
          <a:xfrm>
            <a:off x="3549422" y="3473407"/>
            <a:ext cx="288032" cy="288032"/>
          </a:xfrm>
          <a:prstGeom prst="downArrow">
            <a:avLst/>
          </a:prstGeom>
          <a:solidFill>
            <a:srgbClr val="9CE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E67BF-7559-457A-A7F4-69FBC695EA21}"/>
              </a:ext>
            </a:extLst>
          </p:cNvPr>
          <p:cNvSpPr txBox="1"/>
          <p:nvPr/>
        </p:nvSpPr>
        <p:spPr>
          <a:xfrm>
            <a:off x="2656263" y="3794624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9CE084"/>
                </a:solidFill>
              </a:rPr>
              <a:t>Variansi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untuk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sampel</a:t>
            </a:r>
            <a:endParaRPr lang="en-US" sz="1400" b="1" dirty="0">
              <a:solidFill>
                <a:srgbClr val="9CE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523</Words>
  <Application>Microsoft Office PowerPoint</Application>
  <PresentationFormat>On-screen Show (16:9)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Asus-PC</cp:lastModifiedBy>
  <cp:revision>155</cp:revision>
  <dcterms:created xsi:type="dcterms:W3CDTF">2016-12-05T23:26:54Z</dcterms:created>
  <dcterms:modified xsi:type="dcterms:W3CDTF">2019-11-22T16:12:06Z</dcterms:modified>
</cp:coreProperties>
</file>