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0"/>
  </p:notesMasterIdLst>
  <p:handoutMasterIdLst>
    <p:handoutMasterId r:id="rId51"/>
  </p:handoutMasterIdLst>
  <p:sldIdLst>
    <p:sldId id="394" r:id="rId2"/>
    <p:sldId id="456" r:id="rId3"/>
    <p:sldId id="395" r:id="rId4"/>
    <p:sldId id="457" r:id="rId5"/>
    <p:sldId id="458" r:id="rId6"/>
    <p:sldId id="459" r:id="rId7"/>
    <p:sldId id="443" r:id="rId8"/>
    <p:sldId id="444" r:id="rId9"/>
    <p:sldId id="445" r:id="rId10"/>
    <p:sldId id="446" r:id="rId11"/>
    <p:sldId id="447" r:id="rId12"/>
    <p:sldId id="460" r:id="rId13"/>
    <p:sldId id="450" r:id="rId14"/>
    <p:sldId id="461" r:id="rId15"/>
    <p:sldId id="463" r:id="rId16"/>
    <p:sldId id="462" r:id="rId17"/>
    <p:sldId id="454" r:id="rId18"/>
    <p:sldId id="464" r:id="rId19"/>
    <p:sldId id="465" r:id="rId20"/>
    <p:sldId id="466" r:id="rId21"/>
    <p:sldId id="451" r:id="rId22"/>
    <p:sldId id="452" r:id="rId23"/>
    <p:sldId id="453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7" r:id="rId34"/>
    <p:sldId id="478" r:id="rId35"/>
    <p:sldId id="476" r:id="rId36"/>
    <p:sldId id="479" r:id="rId37"/>
    <p:sldId id="480" r:id="rId38"/>
    <p:sldId id="481" r:id="rId39"/>
    <p:sldId id="483" r:id="rId40"/>
    <p:sldId id="484" r:id="rId41"/>
    <p:sldId id="485" r:id="rId42"/>
    <p:sldId id="487" r:id="rId43"/>
    <p:sldId id="448" r:id="rId44"/>
    <p:sldId id="449" r:id="rId45"/>
    <p:sldId id="489" r:id="rId46"/>
    <p:sldId id="490" r:id="rId47"/>
    <p:sldId id="491" r:id="rId48"/>
    <p:sldId id="492" r:id="rId49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E62E20"/>
    <a:srgbClr val="FFCC66"/>
    <a:srgbClr val="FF99CC"/>
    <a:srgbClr val="00FF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01" autoAdjust="0"/>
    <p:restoredTop sz="86437" autoAdjust="0"/>
  </p:normalViewPr>
  <p:slideViewPr>
    <p:cSldViewPr>
      <p:cViewPr varScale="1">
        <p:scale>
          <a:sx n="53" d="100"/>
          <a:sy n="53" d="100"/>
        </p:scale>
        <p:origin x="-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64" tIns="47632" rIns="95264" bIns="4763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64" tIns="47632" rIns="95264" bIns="4763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B88E04F-B422-41FF-AB2F-6D7E99BA5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311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88E122F-E897-4F75-A60E-D6A0A73148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93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8400" y="2590800"/>
            <a:ext cx="59594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400175"/>
            <a:ext cx="83120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200" dirty="0" err="1" smtClean="0">
                <a:solidFill>
                  <a:schemeClr val="tx2"/>
                </a:solidFill>
              </a:rPr>
              <a:t>Arsitektur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dan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Pemrograman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</a:p>
          <a:p>
            <a:pPr algn="r" eaLnBrk="1" hangingPunct="1">
              <a:defRPr/>
            </a:pPr>
            <a:r>
              <a:rPr lang="en-US" altLang="en-US" sz="3200" dirty="0" err="1" smtClean="0">
                <a:solidFill>
                  <a:schemeClr val="tx2"/>
                </a:solidFill>
              </a:rPr>
              <a:t>Aplikasi</a:t>
            </a:r>
            <a:r>
              <a:rPr lang="en-US" altLang="en-US" sz="3200" dirty="0" smtClean="0">
                <a:solidFill>
                  <a:schemeClr val="tx2"/>
                </a:solidFill>
              </a:rPr>
              <a:t> Perusahaan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14725" y="5516563"/>
            <a:ext cx="48831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400" dirty="0" err="1"/>
              <a:t>Fakultas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Ilmu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Komputer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 err="1"/>
              <a:t>Universitas</a:t>
            </a:r>
            <a:r>
              <a:rPr lang="en-US" altLang="en-US" sz="1400" dirty="0"/>
              <a:t> Indonesia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800" b="1" dirty="0"/>
              <a:t>Version 1.0  - Internal Use Only</a:t>
            </a:r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1925"/>
            <a:ext cx="345598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895600" y="2819400"/>
            <a:ext cx="5468938" cy="461665"/>
          </a:xfrm>
        </p:spPr>
        <p:txBody>
          <a:bodyPr anchor="t"/>
          <a:lstStyle>
            <a:lvl1pPr algn="r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775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7032"/>
            <a:ext cx="6102350" cy="11303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196850"/>
            <a:ext cx="2103437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6850"/>
            <a:ext cx="6157913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itchFamily="34" charset="0"/>
              </a:defRPr>
            </a:lvl1pPr>
            <a:lvl2pPr>
              <a:lnSpc>
                <a:spcPct val="100000"/>
              </a:lnSpc>
              <a:defRPr>
                <a:latin typeface="Calibri" pitchFamily="34" charset="0"/>
              </a:defRPr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7772400" cy="1362075"/>
          </a:xfrm>
        </p:spPr>
        <p:txBody>
          <a:bodyPr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3100400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5964238"/>
            <a:ext cx="6508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6850"/>
            <a:ext cx="816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375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418263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3801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04025" y="64008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dirty="0"/>
              <a:t>PSP/V1.0/</a:t>
            </a:r>
            <a:fld id="{C99A6D4F-441F-4B0A-8A10-F149B53D136F}" type="slidenum">
              <a:rPr lang="en-US" altLang="en-US" sz="1000" smtClean="0"/>
              <a:pPr algn="r" eaLnBrk="1" hangingPunct="1">
                <a:defRPr/>
              </a:pPr>
              <a:t>‹#›</a:t>
            </a:fld>
            <a:endParaRPr lang="en-US" alt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0000"/>
        </a:spcBef>
        <a:spcAft>
          <a:spcPct val="2000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10000"/>
        </a:spcBef>
        <a:spcAft>
          <a:spcPct val="2000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lr>
          <a:schemeClr val="tx2"/>
        </a:buClr>
        <a:buChar char="•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/>
          <p:cNvSpPr>
            <a:spLocks noGrp="1" noChangeArrowheads="1"/>
          </p:cNvSpPr>
          <p:nvPr>
            <p:ph type="ctrTitle"/>
          </p:nvPr>
        </p:nvSpPr>
        <p:spPr>
          <a:xfrm>
            <a:off x="2895600" y="2819400"/>
            <a:ext cx="5468938" cy="461963"/>
          </a:xfrm>
        </p:spPr>
        <p:txBody>
          <a:bodyPr/>
          <a:lstStyle/>
          <a:p>
            <a:pPr eaLnBrk="1" hangingPunct="1"/>
            <a:r>
              <a:rPr lang="en-US" altLang="en-US" dirty="0"/>
              <a:t>Version Control - </a:t>
            </a:r>
            <a:r>
              <a:rPr lang="en-US" altLang="en-US" dirty="0" err="1"/>
              <a:t>Git</a:t>
            </a:r>
            <a:endParaRPr lang="en-US" altLang="en-US" dirty="0"/>
          </a:p>
        </p:txBody>
      </p:sp>
      <p:sp>
        <p:nvSpPr>
          <p:cNvPr id="5123" name="Rectangle 4102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6338"/>
            <a:ext cx="6102350" cy="1130300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Samuel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repository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Akan </a:t>
            </a:r>
            <a:r>
              <a:rPr lang="en-US" dirty="0" err="1"/>
              <a:t>membuat</a:t>
            </a:r>
            <a:r>
              <a:rPr lang="en-US" dirty="0"/>
              <a:t> folder 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Folder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: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 err="1" smtClean="0"/>
              <a:t>Memperlihatkan</a:t>
            </a:r>
            <a:r>
              <a:rPr lang="en-US" b="0" dirty="0" smtClean="0"/>
              <a:t> </a:t>
            </a:r>
            <a:r>
              <a:rPr lang="en-US" b="0" dirty="0" err="1" smtClean="0"/>
              <a:t>perbedaan</a:t>
            </a:r>
            <a:r>
              <a:rPr lang="en-US" b="0" dirty="0" smtClean="0"/>
              <a:t> file </a:t>
            </a:r>
            <a:r>
              <a:rPr lang="en-US" b="0" dirty="0" err="1" smtClean="0"/>
              <a:t>antara</a:t>
            </a:r>
            <a:r>
              <a:rPr lang="en-US" b="0" dirty="0" smtClean="0"/>
              <a:t> staging area </a:t>
            </a:r>
            <a:r>
              <a:rPr lang="en-US" b="0" dirty="0" err="1" smtClean="0"/>
              <a:t>dan</a:t>
            </a:r>
            <a:r>
              <a:rPr lang="en-US" b="0" dirty="0" smtClean="0"/>
              <a:t> working directory, staging area </a:t>
            </a:r>
            <a:r>
              <a:rPr lang="en-US" b="0" dirty="0" err="1" smtClean="0"/>
              <a:t>dan</a:t>
            </a:r>
            <a:r>
              <a:rPr lang="en-US" b="0" dirty="0" smtClean="0"/>
              <a:t> HEAD, </a:t>
            </a:r>
            <a:r>
              <a:rPr lang="en-US" b="0" dirty="0" err="1" smtClean="0"/>
              <a:t>dan</a:t>
            </a:r>
            <a:r>
              <a:rPr lang="en-US" b="0" dirty="0" smtClean="0"/>
              <a:t> untracked files.</a:t>
            </a:r>
          </a:p>
        </p:txBody>
      </p:sp>
    </p:spTree>
    <p:extLst>
      <p:ext uri="{BB962C8B-B14F-4D97-AF65-F5344CB8AC3E}">
        <p14:creationId xmlns:p14="http://schemas.microsoft.com/office/powerpoint/2010/main" val="408777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 :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/>
              <a:t>Contoh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(show </a:t>
            </a:r>
            <a:r>
              <a:rPr lang="en-US" b="0" dirty="0" err="1"/>
              <a:t>unstaged</a:t>
            </a:r>
            <a:r>
              <a:rPr lang="en-US" b="0" dirty="0"/>
              <a:t> changes)</a:t>
            </a:r>
          </a:p>
          <a:p>
            <a:pPr marL="0" indent="0">
              <a:buNone/>
            </a:pPr>
            <a:r>
              <a:rPr lang="en-US" b="0" dirty="0" err="1"/>
              <a:t>git</a:t>
            </a:r>
            <a:r>
              <a:rPr lang="en-US" b="0" dirty="0"/>
              <a:t> </a:t>
            </a:r>
            <a:r>
              <a:rPr lang="en-US" b="0" dirty="0" smtClean="0"/>
              <a:t>diff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7294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: </a:t>
            </a:r>
            <a:r>
              <a:rPr lang="en-US" dirty="0" err="1"/>
              <a:t>git</a:t>
            </a:r>
            <a:r>
              <a:rPr lang="en-US" dirty="0"/>
              <a:t>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Melihat</a:t>
            </a:r>
            <a:r>
              <a:rPr lang="en-US" b="0" dirty="0" smtClean="0"/>
              <a:t> history </a:t>
            </a:r>
            <a:r>
              <a:rPr lang="en-US" b="0" dirty="0" err="1" smtClean="0"/>
              <a:t>dari</a:t>
            </a:r>
            <a:r>
              <a:rPr lang="en-US" b="0" dirty="0" smtClean="0"/>
              <a:t> commit yang </a:t>
            </a:r>
            <a:r>
              <a:rPr lang="en-US" b="0" dirty="0" err="1" smtClean="0"/>
              <a:t>sudah</a:t>
            </a:r>
            <a:r>
              <a:rPr lang="en-US" b="0" dirty="0" smtClean="0"/>
              <a:t> </a:t>
            </a:r>
            <a:r>
              <a:rPr lang="en-US" b="0" dirty="0" err="1" smtClean="0"/>
              <a:t>pernah</a:t>
            </a:r>
            <a:r>
              <a:rPr lang="en-US" b="0" dirty="0" smtClean="0"/>
              <a:t> </a:t>
            </a:r>
            <a:r>
              <a:rPr lang="en-US" b="0" dirty="0" err="1" smtClean="0"/>
              <a:t>dilakukan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332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4" name="Picture 3" descr="Screen Shot 2017-03-23 at 5.2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4744"/>
            <a:ext cx="903649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semua</a:t>
            </a:r>
            <a:r>
              <a:rPr lang="en-US" b="0" dirty="0"/>
              <a:t> file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project di </a:t>
            </a:r>
            <a:r>
              <a:rPr lang="en-US" b="0" dirty="0" err="1"/>
              <a:t>waktu</a:t>
            </a:r>
            <a:r>
              <a:rPr lang="en-US" b="0" dirty="0"/>
              <a:t> </a:t>
            </a:r>
            <a:r>
              <a:rPr lang="en-US" b="0" dirty="0" err="1"/>
              <a:t>tertentu</a:t>
            </a:r>
            <a:endParaRPr lang="en-US" b="0" dirty="0"/>
          </a:p>
          <a:p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dirty="0"/>
              <a:t>checkpoint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project, yang mana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kembali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checkpoint </a:t>
            </a:r>
            <a:r>
              <a:rPr lang="en-US" b="0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4" name="Picture 3" descr="Screen Shot 2017-03-23 at 5.2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3670912" cy="458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484784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Melakukan</a:t>
            </a:r>
            <a:r>
              <a:rPr lang="en-US" dirty="0" smtClean="0"/>
              <a:t> edit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“state”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snapshot </a:t>
            </a:r>
            <a:r>
              <a:rPr lang="en-US" dirty="0" err="1" smtClean="0"/>
              <a:t>ke</a:t>
            </a:r>
            <a:r>
              <a:rPr lang="en-US" dirty="0" smtClean="0"/>
              <a:t> snapshot yang lain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852936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melihatnya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snapshot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58112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Commit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of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workflows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7490957" cy="56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0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Workflow</a:t>
            </a:r>
            <a:endParaRPr lang="en-US" dirty="0"/>
          </a:p>
        </p:txBody>
      </p:sp>
      <p:pic>
        <p:nvPicPr>
          <p:cNvPr id="4" name="Picture 3" descr="Screen Shot 2017-03-23 at 5.3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6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workflow</a:t>
            </a:r>
            <a:endParaRPr lang="en-US" dirty="0"/>
          </a:p>
        </p:txBody>
      </p:sp>
      <p:pic>
        <p:nvPicPr>
          <p:cNvPr id="4" name="Picture 3" descr="Screen Shot 2017-03-23 at 5.3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 descr="Screen Shot 2017-03-23 at 4.4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3312368" cy="3162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486916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Easy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Familiar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941168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Hard to share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history record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Workflow</a:t>
            </a:r>
            <a:endParaRPr lang="en-US" dirty="0"/>
          </a:p>
        </p:txBody>
      </p:sp>
      <p:pic>
        <p:nvPicPr>
          <p:cNvPr id="5" name="Picture 4" descr="Screen Shot 2017-03-23 at 5.3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38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0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62205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files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[filename]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Example use:</a:t>
            </a:r>
          </a:p>
          <a:p>
            <a:pPr marL="0" indent="0">
              <a:buNone/>
            </a:pPr>
            <a:r>
              <a:rPr lang="en-US" b="0" dirty="0" err="1"/>
              <a:t>git</a:t>
            </a:r>
            <a:r>
              <a:rPr lang="en-US" b="0" dirty="0"/>
              <a:t> commit</a:t>
            </a:r>
          </a:p>
          <a:p>
            <a:pPr marL="0" indent="0">
              <a:buNone/>
            </a:pPr>
            <a:r>
              <a:rPr lang="en-US" b="0" dirty="0"/>
              <a:t>(or)</a:t>
            </a:r>
          </a:p>
          <a:p>
            <a:pPr marL="0" indent="0">
              <a:buNone/>
            </a:pPr>
            <a:r>
              <a:rPr lang="en-US" b="0" dirty="0" err="1"/>
              <a:t>git</a:t>
            </a:r>
            <a:r>
              <a:rPr lang="en-US" b="0" dirty="0"/>
              <a:t> commit –m “commit message goes here”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Creates </a:t>
            </a:r>
            <a:r>
              <a:rPr lang="en-US" b="0" dirty="0"/>
              <a:t>a commit out of a snapshot of the staging area, and </a:t>
            </a:r>
            <a:r>
              <a:rPr lang="en-US" b="0" dirty="0" smtClean="0"/>
              <a:t>updates HEAD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89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HEAD</a:t>
            </a:r>
            <a:endParaRPr lang="en-US" dirty="0"/>
          </a:p>
        </p:txBody>
      </p:sp>
      <p:pic>
        <p:nvPicPr>
          <p:cNvPr id="4" name="Picture 3" descr="Screen Shot 2017-03-23 at 5.3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" y="1628800"/>
            <a:ext cx="916101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workflow</a:t>
            </a:r>
            <a:endParaRPr lang="en-US" dirty="0"/>
          </a:p>
        </p:txBody>
      </p:sp>
      <p:pic>
        <p:nvPicPr>
          <p:cNvPr id="4" name="Picture 3" descr="Screen Shot 2017-03-23 at 10.1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894157" cy="40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creen Shot 2017-03-23 at 10.1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9144000" cy="37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58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 descr="Screen Shot 2017-03-23 at 10.1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1"/>
            <a:ext cx="8822354" cy="36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4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File</a:t>
            </a:r>
            <a:endParaRPr lang="en-US" dirty="0"/>
          </a:p>
        </p:txBody>
      </p:sp>
      <p:pic>
        <p:nvPicPr>
          <p:cNvPr id="4" name="Picture 3" descr="Screen Shot 2017-03-23 at 10.1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file</a:t>
            </a:r>
            <a:endParaRPr lang="en-US" dirty="0"/>
          </a:p>
        </p:txBody>
      </p:sp>
      <p:pic>
        <p:nvPicPr>
          <p:cNvPr id="4" name="Picture 3" descr="Screen Shot 2017-03-23 at 10.2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" y="1340768"/>
            <a:ext cx="8748464" cy="41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Introduction</a:t>
            </a:r>
            <a:endParaRPr lang="en-AU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Version control system</a:t>
            </a:r>
          </a:p>
          <a:p>
            <a:pPr lvl="1" eaLnBrk="1" hangingPunct="1"/>
            <a:r>
              <a:rPr lang="en-AU" altLang="en-US" dirty="0" err="1"/>
              <a:t>Melakukan</a:t>
            </a:r>
            <a:r>
              <a:rPr lang="en-AU" altLang="en-US" dirty="0"/>
              <a:t> versioning control </a:t>
            </a:r>
            <a:r>
              <a:rPr lang="en-AU" altLang="en-US" dirty="0" err="1"/>
              <a:t>pada</a:t>
            </a:r>
            <a:r>
              <a:rPr lang="en-AU" altLang="en-US" dirty="0"/>
              <a:t> file (</a:t>
            </a:r>
            <a:r>
              <a:rPr lang="en-AU" altLang="en-US" dirty="0" err="1"/>
              <a:t>tidak</a:t>
            </a:r>
            <a:r>
              <a:rPr lang="en-AU" altLang="en-US" dirty="0"/>
              <a:t> </a:t>
            </a:r>
            <a:r>
              <a:rPr lang="en-AU" altLang="en-US" dirty="0" err="1"/>
              <a:t>harus</a:t>
            </a:r>
            <a:r>
              <a:rPr lang="en-AU" altLang="en-US" dirty="0"/>
              <a:t> </a:t>
            </a:r>
            <a:r>
              <a:rPr lang="en-AU" altLang="en-US" dirty="0" err="1"/>
              <a:t>untuk</a:t>
            </a:r>
            <a:r>
              <a:rPr lang="en-AU" altLang="en-US" dirty="0"/>
              <a:t> source code program)</a:t>
            </a:r>
          </a:p>
          <a:p>
            <a:pPr eaLnBrk="1" hangingPunct="1"/>
            <a:r>
              <a:rPr lang="en-AU" altLang="en-US" dirty="0"/>
              <a:t>Tools</a:t>
            </a:r>
          </a:p>
          <a:p>
            <a:pPr lvl="1" eaLnBrk="1" hangingPunct="1"/>
            <a:r>
              <a:rPr lang="en-AU" altLang="en-US" dirty="0"/>
              <a:t>Git</a:t>
            </a:r>
          </a:p>
          <a:p>
            <a:pPr lvl="1" eaLnBrk="1" hangingPunct="1"/>
            <a:r>
              <a:rPr lang="en-AU" altLang="en-US" dirty="0"/>
              <a:t>SVN</a:t>
            </a:r>
          </a:p>
          <a:p>
            <a:pPr lvl="1" eaLnBrk="1" hangingPunct="1"/>
            <a:r>
              <a:rPr lang="en-AU" altLang="en-US" dirty="0"/>
              <a:t>CVS</a:t>
            </a:r>
          </a:p>
          <a:p>
            <a:pPr lvl="1" eaLnBrk="1" hangingPunct="1"/>
            <a:r>
              <a:rPr lang="en-AU" altLang="en-US" dirty="0" err="1"/>
              <a:t>dll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23 at 10.2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96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1628800"/>
            <a:ext cx="5760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Linear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7761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an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6640391" cy="1926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548680"/>
            <a:ext cx="5760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Branching &amp; Merging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2414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Biasanya</a:t>
            </a:r>
            <a:r>
              <a:rPr lang="en-US" b="0" dirty="0" smtClean="0"/>
              <a:t> </a:t>
            </a:r>
            <a:r>
              <a:rPr lang="en-US" b="0" dirty="0" err="1" smtClean="0"/>
              <a:t>dalam</a:t>
            </a:r>
            <a:r>
              <a:rPr lang="en-US" b="0" dirty="0" smtClean="0"/>
              <a:t> </a:t>
            </a:r>
            <a:r>
              <a:rPr lang="en-US" b="0" dirty="0" err="1" smtClean="0"/>
              <a:t>satu</a:t>
            </a:r>
            <a:r>
              <a:rPr lang="en-US" b="0" dirty="0" smtClean="0"/>
              <a:t> project </a:t>
            </a:r>
            <a:r>
              <a:rPr lang="en-US" b="0" dirty="0" err="1" smtClean="0"/>
              <a:t>terdapat</a:t>
            </a:r>
            <a:r>
              <a:rPr lang="en-US" b="0" dirty="0" smtClean="0"/>
              <a:t> </a:t>
            </a:r>
            <a:r>
              <a:rPr lang="en-US" b="0" dirty="0" err="1" smtClean="0"/>
              <a:t>satu</a:t>
            </a:r>
            <a:r>
              <a:rPr lang="en-US" b="0" dirty="0" smtClean="0"/>
              <a:t> line of development yang </a:t>
            </a:r>
            <a:r>
              <a:rPr lang="en-US" b="0" dirty="0" err="1" smtClean="0"/>
              <a:t>stabil</a:t>
            </a:r>
            <a:r>
              <a:rPr lang="en-US" b="0" dirty="0" smtClean="0"/>
              <a:t>. (</a:t>
            </a:r>
            <a:r>
              <a:rPr lang="en-US" b="0" dirty="0" err="1" smtClean="0"/>
              <a:t>misal</a:t>
            </a:r>
            <a:r>
              <a:rPr lang="en-US" b="0" dirty="0"/>
              <a:t> </a:t>
            </a:r>
            <a:r>
              <a:rPr lang="en-US" b="0" dirty="0" smtClean="0"/>
              <a:t>: master)</a:t>
            </a:r>
          </a:p>
          <a:p>
            <a:r>
              <a:rPr lang="en-US" b="0" dirty="0" err="1" smtClean="0"/>
              <a:t>Apabila</a:t>
            </a:r>
            <a:r>
              <a:rPr lang="en-US" b="0" dirty="0" smtClean="0"/>
              <a:t> </a:t>
            </a:r>
            <a:r>
              <a:rPr lang="en-US" b="0" dirty="0" err="1" smtClean="0"/>
              <a:t>kita</a:t>
            </a:r>
            <a:r>
              <a:rPr lang="en-US" b="0" dirty="0" smtClean="0"/>
              <a:t> </a:t>
            </a:r>
            <a:r>
              <a:rPr lang="en-US" b="0" dirty="0" err="1" smtClean="0"/>
              <a:t>ingin</a:t>
            </a:r>
            <a:r>
              <a:rPr lang="en-US" b="0" dirty="0" smtClean="0"/>
              <a:t> </a:t>
            </a:r>
            <a:r>
              <a:rPr lang="en-US" b="0" dirty="0" err="1" smtClean="0"/>
              <a:t>melakukan</a:t>
            </a:r>
            <a:r>
              <a:rPr lang="en-US" b="0" dirty="0" smtClean="0"/>
              <a:t> </a:t>
            </a:r>
            <a:r>
              <a:rPr lang="en-US" b="0" dirty="0" err="1" smtClean="0"/>
              <a:t>perubahan</a:t>
            </a:r>
            <a:r>
              <a:rPr lang="en-US" b="0" dirty="0" smtClean="0"/>
              <a:t> </a:t>
            </a:r>
            <a:r>
              <a:rPr lang="en-US" b="0" dirty="0" err="1" smtClean="0"/>
              <a:t>maka</a:t>
            </a:r>
            <a:r>
              <a:rPr lang="en-US" b="0" dirty="0" smtClean="0"/>
              <a:t> </a:t>
            </a:r>
            <a:r>
              <a:rPr lang="en-US" b="0" dirty="0" err="1" smtClean="0"/>
              <a:t>sebaiknya</a:t>
            </a:r>
            <a:r>
              <a:rPr lang="en-US" b="0" dirty="0" smtClean="0"/>
              <a:t> </a:t>
            </a:r>
            <a:r>
              <a:rPr lang="en-US" b="0" dirty="0" err="1" smtClean="0"/>
              <a:t>dilakukan</a:t>
            </a:r>
            <a:r>
              <a:rPr lang="en-US" b="0" dirty="0" smtClean="0"/>
              <a:t> di line of development yang </a:t>
            </a:r>
            <a:r>
              <a:rPr lang="en-US" b="0" dirty="0" err="1" smtClean="0"/>
              <a:t>berbeda</a:t>
            </a:r>
            <a:endParaRPr lang="en-US" b="0" dirty="0" smtClean="0"/>
          </a:p>
          <a:p>
            <a:r>
              <a:rPr lang="en-US" b="0" dirty="0" err="1" smtClean="0"/>
              <a:t>Caranya</a:t>
            </a:r>
            <a:r>
              <a:rPr lang="en-US" b="0" dirty="0" smtClean="0"/>
              <a:t> : </a:t>
            </a:r>
            <a:r>
              <a:rPr lang="en-US" b="0" dirty="0" err="1" smtClean="0"/>
              <a:t>membuat</a:t>
            </a:r>
            <a:r>
              <a:rPr lang="en-US" b="0" dirty="0" smtClean="0"/>
              <a:t> branch </a:t>
            </a:r>
            <a:r>
              <a:rPr lang="en-US" b="0" dirty="0" err="1" smtClean="0"/>
              <a:t>terpisah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29408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581"/>
            <a:ext cx="8162925" cy="64135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Picture 3" descr="Screen Shot 2017-03-24 at 10.09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826687" cy="52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Picture 3" descr="Screen Shot 2017-03-24 at 10.11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812360" cy="4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lvl="1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branch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repo</a:t>
            </a:r>
          </a:p>
          <a:p>
            <a:pPr lvl="1"/>
            <a:r>
              <a:rPr lang="en-US" dirty="0" smtClean="0"/>
              <a:t>Default branch : master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03-24 at 10.1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327309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5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feature1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branch </a:t>
            </a:r>
            <a:r>
              <a:rPr lang="en-US" dirty="0" err="1" smtClean="0"/>
              <a:t>baru</a:t>
            </a:r>
            <a:r>
              <a:rPr lang="en-US" dirty="0" smtClean="0"/>
              <a:t> “feature1” yang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HEAD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5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Berpindah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branch </a:t>
            </a:r>
            <a:r>
              <a:rPr lang="en-US" b="0" dirty="0" smtClean="0"/>
              <a:t>lain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feature1</a:t>
            </a:r>
          </a:p>
        </p:txBody>
      </p:sp>
    </p:spTree>
    <p:extLst>
      <p:ext uri="{BB962C8B-B14F-4D97-AF65-F5344CB8AC3E}">
        <p14:creationId xmlns:p14="http://schemas.microsoft.com/office/powerpoint/2010/main" val="3289514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24 at 10.5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4" name="Picture 3" descr="Screen Shot 2017-03-24 at 11.00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1"/>
            <a:ext cx="9041570" cy="4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 descr="Screen Shot 2017-03-23 at 4.51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76875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branch_to_merge_in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feature1</a:t>
            </a:r>
          </a:p>
          <a:p>
            <a:r>
              <a:rPr lang="en-US" b="0" dirty="0" smtClean="0"/>
              <a:t>Makes a new commit on the CURRENT branch that brings in changes from feature1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75444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US" dirty="0"/>
          </a:p>
        </p:txBody>
      </p:sp>
      <p:pic>
        <p:nvPicPr>
          <p:cNvPr id="4" name="Picture 3" descr="Screen Shot 2017-03-24 at 11.0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5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US" dirty="0"/>
          </a:p>
        </p:txBody>
      </p:sp>
      <p:pic>
        <p:nvPicPr>
          <p:cNvPr id="4" name="Picture 3" descr="Screen Shot 2017-03-24 at 11.06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6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61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60848"/>
            <a:ext cx="3744416" cy="21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37550" cy="782216"/>
          </a:xfrm>
        </p:spPr>
        <p:txBody>
          <a:bodyPr/>
          <a:lstStyle/>
          <a:p>
            <a:r>
              <a:rPr lang="en-US" b="0" dirty="0" smtClean="0"/>
              <a:t>Centralized workflows</a:t>
            </a:r>
            <a:endParaRPr lang="en-US" b="0" dirty="0"/>
          </a:p>
        </p:txBody>
      </p:sp>
      <p:pic>
        <p:nvPicPr>
          <p:cNvPr id="4" name="Picture 3" descr="Screen Shot 2017-03-24 at 11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00"/>
            <a:ext cx="8604448" cy="36232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5868144" y="764704"/>
            <a:ext cx="1368152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296" y="47667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4751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project from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Export an existing project to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 the remote</a:t>
            </a:r>
          </a:p>
          <a:p>
            <a:pPr lvl="1"/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2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37550" cy="2726432"/>
          </a:xfrm>
        </p:spPr>
        <p:txBody>
          <a:bodyPr/>
          <a:lstStyle/>
          <a:p>
            <a:r>
              <a:rPr lang="en-US" b="0" dirty="0" smtClean="0"/>
              <a:t>Install </a:t>
            </a:r>
            <a:r>
              <a:rPr lang="en-US" b="0" dirty="0" err="1" smtClean="0"/>
              <a:t>git</a:t>
            </a:r>
            <a:endParaRPr lang="en-US" b="0" dirty="0" smtClean="0"/>
          </a:p>
          <a:p>
            <a:r>
              <a:rPr lang="en-US" b="0" dirty="0" err="1" smtClean="0"/>
              <a:t>Inisialisasi</a:t>
            </a:r>
            <a:r>
              <a:rPr lang="en-US" b="0" dirty="0" smtClean="0"/>
              <a:t> </a:t>
            </a:r>
            <a:r>
              <a:rPr lang="en-US" b="0" dirty="0" err="1" smtClean="0"/>
              <a:t>menggunakan</a:t>
            </a:r>
            <a:r>
              <a:rPr lang="en-US" b="0" dirty="0" smtClean="0"/>
              <a:t> </a:t>
            </a:r>
            <a:r>
              <a:rPr lang="en-US" b="0" dirty="0" err="1" smtClean="0"/>
              <a:t>git</a:t>
            </a:r>
            <a:r>
              <a:rPr lang="en-US" b="0" dirty="0" smtClean="0"/>
              <a:t> </a:t>
            </a:r>
            <a:r>
              <a:rPr lang="en-US" b="0" dirty="0" err="1" smtClean="0"/>
              <a:t>init</a:t>
            </a:r>
            <a:endParaRPr lang="en-US" b="0" dirty="0" smtClean="0"/>
          </a:p>
          <a:p>
            <a:r>
              <a:rPr lang="en-US" b="0" dirty="0" err="1" smtClean="0"/>
              <a:t>Tambahkan</a:t>
            </a:r>
            <a:r>
              <a:rPr lang="en-US" b="0" dirty="0" smtClean="0"/>
              <a:t> </a:t>
            </a:r>
            <a:r>
              <a:rPr lang="en-US" b="0" dirty="0" err="1" smtClean="0"/>
              <a:t>beberapa</a:t>
            </a:r>
            <a:r>
              <a:rPr lang="en-US" b="0" dirty="0" smtClean="0"/>
              <a:t> file</a:t>
            </a:r>
          </a:p>
          <a:p>
            <a:r>
              <a:rPr lang="en-US" b="0" dirty="0" smtClean="0"/>
              <a:t>Commit</a:t>
            </a:r>
          </a:p>
          <a:p>
            <a:r>
              <a:rPr lang="en-US" b="0" dirty="0" err="1" smtClean="0"/>
              <a:t>Coba</a:t>
            </a:r>
            <a:r>
              <a:rPr lang="en-US" b="0" dirty="0" smtClean="0"/>
              <a:t> </a:t>
            </a:r>
            <a:r>
              <a:rPr lang="en-US" b="0" dirty="0" err="1" smtClean="0"/>
              <a:t>melihat</a:t>
            </a:r>
            <a:r>
              <a:rPr lang="en-US" b="0" dirty="0" smtClean="0"/>
              <a:t> history </a:t>
            </a:r>
            <a:r>
              <a:rPr lang="en-US" b="0" dirty="0" err="1" smtClean="0"/>
              <a:t>dari</a:t>
            </a:r>
            <a:r>
              <a:rPr lang="en-US" b="0" dirty="0" smtClean="0"/>
              <a:t> commit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1297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Buatlah</a:t>
            </a:r>
            <a:r>
              <a:rPr lang="en-US" b="0" dirty="0" smtClean="0"/>
              <a:t> </a:t>
            </a:r>
            <a:r>
              <a:rPr lang="en-US" b="0" dirty="0" err="1" smtClean="0"/>
              <a:t>sebuah</a:t>
            </a:r>
            <a:r>
              <a:rPr lang="en-US" b="0" dirty="0" smtClean="0"/>
              <a:t> file di </a:t>
            </a:r>
            <a:r>
              <a:rPr lang="en-US" b="0" dirty="0" err="1" smtClean="0"/>
              <a:t>dalam</a:t>
            </a:r>
            <a:r>
              <a:rPr lang="en-US" b="0" dirty="0" smtClean="0"/>
              <a:t> repository e.g. file1.txt</a:t>
            </a:r>
          </a:p>
          <a:p>
            <a:r>
              <a:rPr lang="en-US" b="0" dirty="0" err="1" smtClean="0"/>
              <a:t>Buat</a:t>
            </a:r>
            <a:r>
              <a:rPr lang="en-US" b="0" dirty="0" smtClean="0"/>
              <a:t> </a:t>
            </a:r>
            <a:r>
              <a:rPr lang="en-US" b="0" dirty="0" err="1" smtClean="0"/>
              <a:t>dua</a:t>
            </a:r>
            <a:r>
              <a:rPr lang="en-US" b="0" dirty="0" smtClean="0"/>
              <a:t> branch </a:t>
            </a:r>
            <a:r>
              <a:rPr lang="en-US" b="0" dirty="0" err="1" smtClean="0"/>
              <a:t>dari</a:t>
            </a:r>
            <a:r>
              <a:rPr lang="en-US" b="0" dirty="0" smtClean="0"/>
              <a:t> repository </a:t>
            </a:r>
            <a:r>
              <a:rPr lang="en-US" b="0" dirty="0" err="1" smtClean="0"/>
              <a:t>tersebut</a:t>
            </a:r>
            <a:endParaRPr lang="en-US" b="0" dirty="0" smtClean="0"/>
          </a:p>
          <a:p>
            <a:r>
              <a:rPr lang="en-US" b="0" dirty="0" err="1" smtClean="0"/>
              <a:t>Lakukan</a:t>
            </a:r>
            <a:r>
              <a:rPr lang="en-US" b="0" dirty="0" smtClean="0"/>
              <a:t> </a:t>
            </a:r>
            <a:r>
              <a:rPr lang="en-US" b="0" dirty="0" err="1" smtClean="0"/>
              <a:t>perubahan</a:t>
            </a:r>
            <a:r>
              <a:rPr lang="en-US" b="0" dirty="0" smtClean="0"/>
              <a:t> </a:t>
            </a:r>
            <a:r>
              <a:rPr lang="en-US" b="0" dirty="0" err="1" smtClean="0"/>
              <a:t>pada</a:t>
            </a:r>
            <a:r>
              <a:rPr lang="en-US" b="0" dirty="0" smtClean="0"/>
              <a:t> file1.txt </a:t>
            </a:r>
            <a:r>
              <a:rPr lang="en-US" b="0" dirty="0" err="1" smtClean="0"/>
              <a:t>pada</a:t>
            </a:r>
            <a:r>
              <a:rPr lang="en-US" b="0" dirty="0" smtClean="0"/>
              <a:t> </a:t>
            </a:r>
            <a:r>
              <a:rPr lang="en-US" b="0" dirty="0" err="1" smtClean="0"/>
              <a:t>masing-masing</a:t>
            </a:r>
            <a:r>
              <a:rPr lang="en-US" b="0" dirty="0" smtClean="0"/>
              <a:t> branch</a:t>
            </a:r>
          </a:p>
          <a:p>
            <a:r>
              <a:rPr lang="en-US" b="0" dirty="0" smtClean="0"/>
              <a:t>Merge master </a:t>
            </a:r>
            <a:r>
              <a:rPr lang="en-US" b="0" dirty="0" err="1" smtClean="0"/>
              <a:t>dengan</a:t>
            </a:r>
            <a:r>
              <a:rPr lang="en-US" b="0" dirty="0" smtClean="0"/>
              <a:t> branch </a:t>
            </a:r>
            <a:r>
              <a:rPr lang="en-US" b="0" dirty="0" err="1" smtClean="0"/>
              <a:t>pertama</a:t>
            </a:r>
            <a:endParaRPr lang="en-US" b="0" dirty="0" smtClean="0"/>
          </a:p>
          <a:p>
            <a:r>
              <a:rPr lang="en-US" b="0" dirty="0" smtClean="0"/>
              <a:t>Merge master </a:t>
            </a:r>
            <a:r>
              <a:rPr lang="en-US" b="0" dirty="0" err="1" smtClean="0"/>
              <a:t>dengan</a:t>
            </a:r>
            <a:r>
              <a:rPr lang="en-US" b="0" dirty="0" smtClean="0"/>
              <a:t> branch </a:t>
            </a:r>
            <a:r>
              <a:rPr lang="en-US" b="0" dirty="0" err="1" smtClean="0"/>
              <a:t>kedua</a:t>
            </a: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1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Buat</a:t>
            </a:r>
            <a:r>
              <a:rPr lang="en-US" dirty="0" smtClean="0"/>
              <a:t> repo </a:t>
            </a:r>
            <a:r>
              <a:rPr lang="en-US" dirty="0" err="1" smtClean="0"/>
              <a:t>baru</a:t>
            </a:r>
            <a:r>
              <a:rPr lang="en-US" dirty="0" smtClean="0"/>
              <a:t> di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Ubah</a:t>
            </a:r>
            <a:r>
              <a:rPr lang="en-US" dirty="0" smtClean="0"/>
              <a:t> remote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Import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5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 descr="Screen Shot 2017-03-23 at 4.59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99219" cy="44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6" name="Picture 5" descr="Screen Shot 2017-03-23 at 5.0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604448" cy="40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Mengontrol</a:t>
            </a:r>
            <a:r>
              <a:rPr lang="en-US" b="0" dirty="0"/>
              <a:t> </a:t>
            </a:r>
            <a:r>
              <a:rPr lang="en-US" b="0" dirty="0" err="1"/>
              <a:t>perubahan</a:t>
            </a:r>
            <a:r>
              <a:rPr lang="en-US" b="0" dirty="0"/>
              <a:t> yang </a:t>
            </a:r>
            <a:r>
              <a:rPr lang="en-US" b="0" dirty="0" err="1"/>
              <a:t>dilakukan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isi</a:t>
            </a:r>
            <a:r>
              <a:rPr lang="en-US" b="0" dirty="0"/>
              <a:t> file</a:t>
            </a:r>
          </a:p>
          <a:p>
            <a:r>
              <a:rPr lang="en-US" b="0" dirty="0"/>
              <a:t>Backup</a:t>
            </a:r>
          </a:p>
          <a:p>
            <a:pPr lvl="1"/>
            <a:r>
              <a:rPr lang="en-US" dirty="0"/>
              <a:t>Rollback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“checkpoint” </a:t>
            </a:r>
            <a:r>
              <a:rPr lang="en-US" dirty="0" err="1"/>
              <a:t>tertentu</a:t>
            </a:r>
            <a:r>
              <a:rPr lang="en-US" b="0" dirty="0"/>
              <a:t> </a:t>
            </a:r>
          </a:p>
          <a:p>
            <a:r>
              <a:rPr lang="en-US" b="0" dirty="0" err="1"/>
              <a:t>Memudahkan</a:t>
            </a:r>
            <a:r>
              <a:rPr lang="en-US" b="0" dirty="0"/>
              <a:t> </a:t>
            </a:r>
            <a:r>
              <a:rPr lang="en-US" b="0" dirty="0" err="1"/>
              <a:t>kolaborasi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developer lain</a:t>
            </a:r>
          </a:p>
        </p:txBody>
      </p:sp>
    </p:spTree>
    <p:extLst>
      <p:ext uri="{BB962C8B-B14F-4D97-AF65-F5344CB8AC3E}">
        <p14:creationId xmlns:p14="http://schemas.microsoft.com/office/powerpoint/2010/main" val="157813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79368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37550" cy="1646312"/>
          </a:xfrm>
        </p:spPr>
        <p:txBody>
          <a:bodyPr/>
          <a:lstStyle/>
          <a:p>
            <a:r>
              <a:rPr lang="en-US" b="0" dirty="0" err="1"/>
              <a:t>Dibuat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Linus Torvalds</a:t>
            </a:r>
          </a:p>
          <a:p>
            <a:r>
              <a:rPr lang="en-US" b="0" dirty="0" err="1"/>
              <a:t>Dipakai</a:t>
            </a:r>
            <a:r>
              <a:rPr lang="en-US" b="0" dirty="0"/>
              <a:t> </a:t>
            </a:r>
            <a:r>
              <a:rPr lang="en-US" b="0" dirty="0" err="1"/>
              <a:t>pertama</a:t>
            </a:r>
            <a:r>
              <a:rPr lang="en-US" b="0" dirty="0"/>
              <a:t> kali </a:t>
            </a:r>
            <a:r>
              <a:rPr lang="en-US" b="0" dirty="0" err="1"/>
              <a:t>untuk</a:t>
            </a:r>
            <a:r>
              <a:rPr lang="en-US" b="0" dirty="0"/>
              <a:t> versioning control </a:t>
            </a:r>
            <a:r>
              <a:rPr lang="en-US" b="0" dirty="0" err="1"/>
              <a:t>pada</a:t>
            </a:r>
            <a:r>
              <a:rPr lang="en-US" b="0" dirty="0"/>
              <a:t> Linux Kernel (2005)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2206322" cy="3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P1-template">
  <a:themeElements>
    <a:clrScheme name="KP1-template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P1-templat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KP1-template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1-template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C:\home\denny\kp1\KP1-template.pot</Template>
  <TotalTime>23891</TotalTime>
  <Words>516</Words>
  <Application>Microsoft Macintosh PowerPoint</Application>
  <PresentationFormat>On-screen Show (4:3)</PresentationFormat>
  <Paragraphs>130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KP1-template</vt:lpstr>
      <vt:lpstr>Version Control - Git</vt:lpstr>
      <vt:lpstr>Introduction</vt:lpstr>
      <vt:lpstr>Introduction</vt:lpstr>
      <vt:lpstr>Introduction</vt:lpstr>
      <vt:lpstr>Introduction</vt:lpstr>
      <vt:lpstr>Intro</vt:lpstr>
      <vt:lpstr>Motivasi</vt:lpstr>
      <vt:lpstr>PowerPoint Presentation</vt:lpstr>
      <vt:lpstr>Git</vt:lpstr>
      <vt:lpstr>Basic command : git init</vt:lpstr>
      <vt:lpstr>Basic command : git status</vt:lpstr>
      <vt:lpstr>Basic Command : git diff</vt:lpstr>
      <vt:lpstr>Basic command : git log</vt:lpstr>
      <vt:lpstr>git log</vt:lpstr>
      <vt:lpstr>Commit</vt:lpstr>
      <vt:lpstr>Commit</vt:lpstr>
      <vt:lpstr>Commit workflows</vt:lpstr>
      <vt:lpstr>Commit Workflow</vt:lpstr>
      <vt:lpstr>Commit workflow</vt:lpstr>
      <vt:lpstr>Commit Workflow</vt:lpstr>
      <vt:lpstr>Commit workflows</vt:lpstr>
      <vt:lpstr>git add</vt:lpstr>
      <vt:lpstr>git commit</vt:lpstr>
      <vt:lpstr>commit HEAD</vt:lpstr>
      <vt:lpstr>Commit workflow</vt:lpstr>
      <vt:lpstr>Bagaimana dengan file baru?</vt:lpstr>
      <vt:lpstr>Hapus file</vt:lpstr>
      <vt:lpstr>Rename File</vt:lpstr>
      <vt:lpstr>Ignore file</vt:lpstr>
      <vt:lpstr>PowerPoint Presentation</vt:lpstr>
      <vt:lpstr>PowerPoint Presentation</vt:lpstr>
      <vt:lpstr>Branching</vt:lpstr>
      <vt:lpstr>Branching</vt:lpstr>
      <vt:lpstr>Branching</vt:lpstr>
      <vt:lpstr>Branching</vt:lpstr>
      <vt:lpstr>git branch &lt;newbranchname&gt;</vt:lpstr>
      <vt:lpstr>git checkout</vt:lpstr>
      <vt:lpstr>PowerPoint Presentation</vt:lpstr>
      <vt:lpstr>Merging</vt:lpstr>
      <vt:lpstr>git merge &lt;branch_to_merge_in&gt;</vt:lpstr>
      <vt:lpstr>Conflict</vt:lpstr>
      <vt:lpstr>Conflict</vt:lpstr>
      <vt:lpstr>PowerPoint Presentation</vt:lpstr>
      <vt:lpstr>Github</vt:lpstr>
      <vt:lpstr>Github</vt:lpstr>
      <vt:lpstr>Latihan 1</vt:lpstr>
      <vt:lpstr>Latihan 2</vt:lpstr>
      <vt:lpstr>Latihan 3</vt:lpstr>
    </vt:vector>
  </TitlesOfParts>
  <Company>University of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Java Program</dc:title>
  <dc:subject>Compiling</dc:subject>
  <dc:creator>Denny</dc:creator>
  <cp:lastModifiedBy>Samuel Louvan</cp:lastModifiedBy>
  <cp:revision>749</cp:revision>
  <cp:lastPrinted>2017-03-16T09:08:50Z</cp:lastPrinted>
  <dcterms:created xsi:type="dcterms:W3CDTF">2000-01-30T03:59:38Z</dcterms:created>
  <dcterms:modified xsi:type="dcterms:W3CDTF">2017-11-17T03:22:11Z</dcterms:modified>
</cp:coreProperties>
</file>