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9144000" cy="5143500" type="screen16x9"/>
  <p:notesSz cx="6858000" cy="9144000"/>
  <p:embeddedFontLst>
    <p:embeddedFont>
      <p:font typeface="Lato" panose="020F0502020204030203" pitchFamily="34" charset="0"/>
      <p:regular r:id="rId54"/>
      <p:bold r:id="rId55"/>
      <p:italic r:id="rId56"/>
      <p:boldItalic r:id="rId57"/>
    </p:embeddedFont>
    <p:embeddedFont>
      <p:font typeface="Raleway" pitchFamily="2" charset="77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bf75c5a8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bf75c5a8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bf75c5a8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bf75c5a8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bf75c5a8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bf75c5a8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bf75c5a8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bf75c5a8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bf75c5a8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bf75c5a8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bf75c5a8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bf75c5a8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bf75c5a8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bf75c5a8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bf75c5a8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bf75c5a8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bf75c5a8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bf75c5a8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bf75c5a8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bf75c5a8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f75c5a8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f75c5a8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bf75c5a89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bf75c5a89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bf75c5a8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bf75c5a8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bf75c5a8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bf75c5a8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bf75c5a8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bf75c5a8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bf75c5a8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bf75c5a89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bf75c5a89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bf75c5a89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bf75c5a8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bf75c5a8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bf75c5a8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bf75c5a8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bf75c5a8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bf75c5a8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bf75c5a8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bf75c5a8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3bc7c7a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3bc7c7a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bf75c5a89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bf75c5a89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bf75c5a89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bf75c5a89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bf75c5a89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bf75c5a89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bf75c5a8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bf75c5a8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bf75c5a89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bf75c5a89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bf75c5a8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bf75c5a8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bf75c5a89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bf75c5a89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bf75c5a89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bf75c5a89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bf75c5a89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bf75c5a89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bf75c5a89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bf75c5a89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bf75c5a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bf75c5a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bf75c5a89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bf75c5a89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bf75c5a89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bf75c5a89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bf75c5a8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bf75c5a8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bf75c5a8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bf75c5a8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bf75c5a89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bf75c5a89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bf75c5a89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bf75c5a89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f75c5a89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f75c5a89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bf75c5a89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bf75c5a89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bf75c5a89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bf75c5a89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bf75c5a89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bf75c5a89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bf75c5a8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bf75c5a8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bf75c5a89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bf75c5a89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bf75c5a8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bf75c5a8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bf75c5a8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bf75c5a8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bf75c5a8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bf75c5a8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bf75c5a8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bf75c5a8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bf75c5a8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bf75c5a8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4/docs/api/java.base/java/lang/Comparable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4/docs/api/java.base/java/util/Comparator.htm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Java Generic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ACF96-6B9F-9B4B-B17A-26B176721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Generic Class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class adalah class atau interface yang memiliki parameter type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Tidak ada ketentuan dalam pembuatan generic parameter type, namun biasanya kebanyakan orang menggunakan 1 karakter sebagai generic parameter type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Nama generic parameter type yang biasa digunakan adalah 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E - Element (biasa digunakan di collection atau struktur data)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K - Key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N - Number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T - Type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V - Value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S,U,V etc. - 2nd, 3rd, 4th types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Generic Class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Generic Object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Multiple Parameter Type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Parameter type di Generic class boleh lebih dari satu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harus menggunakan nama type berbeda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 sangat berguna ketika kita ingin membuat generic parameter type yang banyak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Multiple Parameter Type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Multiple Parameter Type Object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Generic Method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Generic Method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parameter type tidak hanya bisa digunakan pada class atau interface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menggunakan generic parameter type di method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parameter type yang kita deklarasikan di method, hanya bisa diakses di method tersebut, tidak bisa digunakan di luar method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 cocok jika kita ingin membuat generic method, tanpa harus mengubah deklarasi class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Generic Method</a:t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Generic Method</a:t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 Materi Ini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Dasar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Object Oriented Programming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Standard Classes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Invariant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Invariant</a:t>
            </a:r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saat kita membuat generic parameter type, sifat parameter tersebut adalah invariant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Invariant artinya tidak boleh di subtitusi dengan subtype (child) atau supertype (parent)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Artinya saat kita membuat object Contoh&lt;String&gt;, maka tidak sama dengan Contoh&lt;Object&gt;, begitupun sebaliknya, saat membuat object Contoh&lt;Object&gt;, maka tidak sama dengan Contoh&lt;String&gt;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: Invariant</a:t>
            </a:r>
            <a:endParaRPr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Covariant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Covariant</a:t>
            </a:r>
            <a:endParaRPr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Covariant artinya kita bisa melakukan subtitusi subtype (child) dengan supertype (parent)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Caranya agar generic object kita menjadi covariant adalah dengan menggunakan kata kunci (? extends ParentClass)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Artinya saat kita membuat object Contoh&lt;String&gt;, maka bisa disubtitusi menjadi Contoh&lt;? extends Object&gt;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Covariant adalah read-only, jadi kita tidak bisa mengubah data generic nya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Covariant</a:t>
            </a:r>
            <a:endParaRPr/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Contravariant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Contravariant</a:t>
            </a:r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Contravariant artinya kita bisa melakukan subtitusi supertype (parent) dengan subtype (child)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Caranya agar generic object kita menjadi contravariant adalah dengan menggunakan kata kunci (? super SubClass)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Artinya saat kita membuat object Contoh&lt;Object&gt;, maka bisa disubtitusi menjadi Contoh&lt;? super String&gt;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Contravariant adalah bisa write dan read, namun perlu berhati-hati ketika melakukan read, terutama jika sampai parent nya punya banyak child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: Contravariant</a:t>
            </a:r>
            <a:endParaRPr/>
          </a:p>
        </p:txBody>
      </p:sp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63" y="2019575"/>
            <a:ext cx="761847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Bounded Type Parameter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Generic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Class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Method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Invariant, Covariant dan Contravariant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Wildcard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Bounded Type Parameter</a:t>
            </a:r>
            <a:endParaRPr/>
          </a:p>
        </p:txBody>
      </p:sp>
      <p:sp>
        <p:nvSpPr>
          <p:cNvPr id="267" name="Google Shape;267;p4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kita ingin membatasi data yang boleh digunakan di generic parameter type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menambahkan constraint di generic parameter type dengan menyebutkan tipe yang diperbolehkan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otomatis, type data yang bisa digunakan adalah type yang sudah kita sebutkan, atau class-class turunannya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constraint type untuk generic parameter type adalah Object, sehingga semua tipe data bisa digunakan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Bounded Type Parameter</a:t>
            </a:r>
            <a:endParaRPr/>
          </a:p>
        </p:txBody>
      </p:sp>
      <p:pic>
        <p:nvPicPr>
          <p:cNvPr id="273" name="Google Shape;2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Multiple Bounded Type Parameter</a:t>
            </a:r>
            <a:endParaRPr/>
          </a:p>
        </p:txBody>
      </p:sp>
      <p:sp>
        <p:nvSpPr>
          <p:cNvPr id="279" name="Google Shape;279;p4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kita ingin membatasi tipe data dengan beberapa jenis tipe data di generic parameter type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menambahkan beberapa bounded type parameter dengan karakter &amp; setelah bounded type pertama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ingin menambahkan lagi, cukup gunakan karakter &amp; diikuti bounded type nya lagi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Inheritance</a:t>
            </a:r>
            <a:endParaRPr/>
          </a:p>
        </p:txBody>
      </p:sp>
      <p:pic>
        <p:nvPicPr>
          <p:cNvPr id="285" name="Google Shape;2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Multiple Bounded Type Parameter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" name="Google Shape;29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Wildcard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Wildcard</a:t>
            </a:r>
            <a:endParaRPr/>
          </a:p>
        </p:txBody>
      </p:sp>
      <p:sp>
        <p:nvSpPr>
          <p:cNvPr id="302" name="Google Shape;302;p5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ada kasus kita tidak peduli dengan generic parameter type pada object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kita hanya ingin mem-print data T, tidak peduli tipe apapun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mengalami kasus seperti ini, kita bisa menggunakan wildcard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Wildcard bisa dibuat dengan mengganti generic parameter type dengan karakter ?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Wildcard</a:t>
            </a:r>
            <a:endParaRPr/>
          </a:p>
        </p:txBody>
      </p:sp>
      <p:pic>
        <p:nvPicPr>
          <p:cNvPr id="308" name="Google Shape;30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 Erasure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 Erasure</a:t>
            </a:r>
            <a:endParaRPr/>
          </a:p>
        </p:txBody>
      </p:sp>
      <p:sp>
        <p:nvSpPr>
          <p:cNvPr id="319" name="Google Shape;319;p5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 erasure adalah proses pengecekan generic pada saat compile time, dan menghiraukan pengecekan pada saat runtime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 erasure menjadikan informasi generic yang kita buat akan hilang ketika kode program kita telah di compile menjadi binary file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Compiler akan mengubah generic parameter type menjadi tipe Object di Java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Generic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Type Erasure</a:t>
            </a:r>
            <a:endParaRPr/>
          </a:p>
        </p:txBody>
      </p:sp>
      <p:pic>
        <p:nvPicPr>
          <p:cNvPr id="325" name="Google Shape;3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54"/>
          <p:cNvPicPr preferRelativeResize="0"/>
          <p:nvPr/>
        </p:nvPicPr>
        <p:blipFill rotWithShape="1">
          <a:blip r:embed="rId4">
            <a:alphaModFix/>
          </a:blip>
          <a:srcRect r="50000"/>
          <a:stretch/>
        </p:blipFill>
        <p:spPr>
          <a:xfrm>
            <a:off x="4572000" y="2006250"/>
            <a:ext cx="4419600" cy="29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Problem Type Erasure</a:t>
            </a:r>
            <a:endParaRPr/>
          </a:p>
        </p:txBody>
      </p:sp>
      <p:sp>
        <p:nvSpPr>
          <p:cNvPr id="332" name="Google Shape;332;p5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informasi generic hilang ketika sudah menjadi binary file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itu, konversi tipe data generic akan berbahaya jika dilakukan secara tidak bijak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Problem Type Erasure</a:t>
            </a:r>
            <a:endParaRPr/>
          </a:p>
        </p:txBody>
      </p:sp>
      <p:pic>
        <p:nvPicPr>
          <p:cNvPr id="338" name="Google Shape;33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Comparable Interface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Comparable</a:t>
            </a:r>
            <a:endParaRPr/>
          </a:p>
        </p:txBody>
      </p:sp>
      <p:sp>
        <p:nvSpPr>
          <p:cNvPr id="349" name="Google Shape;349;p5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tahu bahwa operator perbandingan object menggunakan method equals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Bagaimana dengan operator perbandingan lainnya? Seperti kurang dari atau lebih dari?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Operator perbandingan tersebut bisa kita lakukan, jika object kita mewariskan interface generic Comparable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 banyak sekali digunakan seperti untuk proses pengurutan data misalnya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https://docs.oracle.com/en/java/javase/14/docs/api/java.base/java/lang/Comparable.html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Comparable</a:t>
            </a:r>
            <a:endParaRPr/>
          </a:p>
        </p:txBody>
      </p:sp>
      <p:pic>
        <p:nvPicPr>
          <p:cNvPr id="355" name="Google Shape;35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Comparable</a:t>
            </a:r>
            <a:endParaRPr/>
          </a:p>
        </p:txBody>
      </p:sp>
      <p:pic>
        <p:nvPicPr>
          <p:cNvPr id="361" name="Google Shape;36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Comparator Interface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Comparator Interface</a:t>
            </a:r>
            <a:endParaRPr/>
          </a:p>
        </p:txBody>
      </p:sp>
      <p:sp>
        <p:nvSpPr>
          <p:cNvPr id="372" name="Google Shape;372;p6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mengurutkan class yang kita gunakan, cukup mudah tinggal implement interface Comparable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bagaimana jika class tersebut milik orang lain? Tidak bisa kita ubah?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Maka kita bisa menggunakan interface generic yang bernama Comparator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https://docs.oracle.com/en/java/javase/14/docs/api/java.base/java/util/Comparator.html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Comparator</a:t>
            </a:r>
            <a:endParaRPr/>
          </a:p>
        </p:txBody>
      </p:sp>
      <p:pic>
        <p:nvPicPr>
          <p:cNvPr id="378" name="Google Shape;37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Generic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adalah kemampuan menambahkan parameter type saat membuat class atau method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Berbeda dengan tipe data yang biasa kita gunakan di class di function, generic memungkinkan kita bisa mengubah-ubah bentuk tipe data sesuai dengan yang kita mau.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389" name="Google Shape;389;p6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Collection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Manfaat Generic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Pengecekan ketika proses kompilasi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Tidak perlu manual menggunakan pengecekan tipe data dan konversi tipe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Memudahkan programmer membuat kode program yang generic sehingga bisa digunakan oleh berbagai tipe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Bukan Generic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Generic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Generic Class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</Words>
  <Application>Microsoft Macintosh PowerPoint</Application>
  <PresentationFormat>On-screen Show (16:9)</PresentationFormat>
  <Paragraphs>118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Lato</vt:lpstr>
      <vt:lpstr>Raleway</vt:lpstr>
      <vt:lpstr>Streamline</vt:lpstr>
      <vt:lpstr>Java Generic</vt:lpstr>
      <vt:lpstr>Sebelum Belajar Materi Ini</vt:lpstr>
      <vt:lpstr>Agenda</vt:lpstr>
      <vt:lpstr>Pengenalan Generic</vt:lpstr>
      <vt:lpstr>Pengenalan Generic</vt:lpstr>
      <vt:lpstr>Manfaat Generic</vt:lpstr>
      <vt:lpstr>Kode : Bukan Generic</vt:lpstr>
      <vt:lpstr>Kode : Generic</vt:lpstr>
      <vt:lpstr>Generic Class</vt:lpstr>
      <vt:lpstr>Generic Class</vt:lpstr>
      <vt:lpstr>Kode : Generic Class</vt:lpstr>
      <vt:lpstr>Kode : Membuat Generic Object</vt:lpstr>
      <vt:lpstr>Multiple Parameter Type</vt:lpstr>
      <vt:lpstr>Kode : Multiple Parameter Type</vt:lpstr>
      <vt:lpstr>Kode : Multiple Parameter Type Object</vt:lpstr>
      <vt:lpstr>Generic Method</vt:lpstr>
      <vt:lpstr>Generic Method</vt:lpstr>
      <vt:lpstr>Kode : Generic Method</vt:lpstr>
      <vt:lpstr>Kode : Menggunakan Generic Method</vt:lpstr>
      <vt:lpstr>Invariant</vt:lpstr>
      <vt:lpstr>Invariant</vt:lpstr>
      <vt:lpstr>Kode Program : Invariant</vt:lpstr>
      <vt:lpstr>Covariant</vt:lpstr>
      <vt:lpstr>Covariant</vt:lpstr>
      <vt:lpstr>Kode : Covariant</vt:lpstr>
      <vt:lpstr>Contravariant</vt:lpstr>
      <vt:lpstr>Contravariant</vt:lpstr>
      <vt:lpstr>Kode Program : Contravariant</vt:lpstr>
      <vt:lpstr>Bounded Type Parameter</vt:lpstr>
      <vt:lpstr>Bounded Type Parameter</vt:lpstr>
      <vt:lpstr>Kode : Bounded Type Parameter</vt:lpstr>
      <vt:lpstr>Multiple Bounded Type Parameter</vt:lpstr>
      <vt:lpstr>Kode : Inheritance</vt:lpstr>
      <vt:lpstr>Kode : Multiple Bounded Type Parameter </vt:lpstr>
      <vt:lpstr>Wildcard</vt:lpstr>
      <vt:lpstr>Wildcard</vt:lpstr>
      <vt:lpstr>Kode : Wildcard</vt:lpstr>
      <vt:lpstr>Type Erasure</vt:lpstr>
      <vt:lpstr>Type Erasure</vt:lpstr>
      <vt:lpstr>Kode : Type Erasure</vt:lpstr>
      <vt:lpstr>Problem Type Erasure</vt:lpstr>
      <vt:lpstr>Kode : Problem Type Erasure</vt:lpstr>
      <vt:lpstr>Comparable Interface</vt:lpstr>
      <vt:lpstr>Comparable</vt:lpstr>
      <vt:lpstr>Kode : Comparable</vt:lpstr>
      <vt:lpstr>Kode : Menggunakan Comparable</vt:lpstr>
      <vt:lpstr>Comparator Interface</vt:lpstr>
      <vt:lpstr>Comparator Interface</vt:lpstr>
      <vt:lpstr>Kode : Menggunakan Comparator</vt:lpstr>
      <vt:lpstr>Materi Selanjutnya</vt:lpstr>
      <vt:lpstr>Materi Selanjutnya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Generic</dc:title>
  <cp:lastModifiedBy>Roni Purwanto</cp:lastModifiedBy>
  <cp:revision>1</cp:revision>
  <dcterms:modified xsi:type="dcterms:W3CDTF">2022-03-26T23:24:16Z</dcterms:modified>
</cp:coreProperties>
</file>