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4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8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1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7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6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A6D9-6D00-47DB-86D6-5184A3B2EB8B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60BE-673A-4956-B237-AA686C790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5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회원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mambers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회원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70431"/>
              </p:ext>
            </p:extLst>
          </p:nvPr>
        </p:nvGraphicFramePr>
        <p:xfrm>
          <a:off x="1268966" y="615268"/>
          <a:ext cx="9582534" cy="597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id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varchar2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0977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password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effectLst/>
                        </a:rPr>
                        <a:t>정규표현식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14054994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02358032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hp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nickname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email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843062766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732967156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zipcode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address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572525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address2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79534677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mehi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193100612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workpattern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사무직</a:t>
                      </a:r>
                      <a:r>
                        <a:rPr lang="en-US" altLang="ko-KR" sz="1100" dirty="0" smtClean="0">
                          <a:effectLst/>
                        </a:rPr>
                        <a:t>, </a:t>
                      </a:r>
                      <a:r>
                        <a:rPr lang="ko-KR" altLang="en-US" sz="1100" dirty="0" err="1" smtClean="0">
                          <a:effectLst/>
                        </a:rPr>
                        <a:t>현장직</a:t>
                      </a:r>
                      <a:r>
                        <a:rPr lang="en-US" altLang="ko-KR" sz="1100" dirty="0" smtClean="0">
                          <a:effectLst/>
                        </a:rPr>
                        <a:t>, </a:t>
                      </a:r>
                      <a:r>
                        <a:rPr lang="ko-KR" altLang="en-US" sz="1100" dirty="0" smtClean="0">
                          <a:effectLst/>
                        </a:rPr>
                        <a:t>무직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3167918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weight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3063873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height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31819853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postop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effectLst/>
                        </a:rPr>
                        <a:t>수술여부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134984853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memo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482786241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04711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헬스정보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헬스정보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61112"/>
              </p:ext>
            </p:extLst>
          </p:nvPr>
        </p:nvGraphicFramePr>
        <p:xfrm>
          <a:off x="1268966" y="615268"/>
          <a:ext cx="9582534" cy="223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fitno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address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xaxis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yaxis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varcher2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47127895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상담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adviceboard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상담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680665"/>
              </p:ext>
            </p:extLst>
          </p:nvPr>
        </p:nvGraphicFramePr>
        <p:xfrm>
          <a:off x="1268966" y="615268"/>
          <a:ext cx="9582534" cy="381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avno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회원 </a:t>
                      </a:r>
                      <a:r>
                        <a:rPr lang="en-US" altLang="ko-KR" sz="1100" dirty="0" smtClean="0">
                          <a:effectLst/>
                        </a:rPr>
                        <a:t>id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14054994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pono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effectLst/>
                        </a:rPr>
                        <a:t>체형데이터</a:t>
                      </a:r>
                      <a:r>
                        <a:rPr lang="ko-KR" altLang="en-US" sz="1100" dirty="0" smtClean="0">
                          <a:effectLst/>
                        </a:rPr>
                        <a:t> 번호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02358032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healthno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건강기록 번호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logno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운동일지 번호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title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content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843062766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732967156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regdate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err="1" smtClean="0">
                          <a:effectLst/>
                        </a:rPr>
                        <a:t>sysdate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47127895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readhit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187972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체형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postureboard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체형관리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94289"/>
              </p:ext>
            </p:extLst>
          </p:nvPr>
        </p:nvGraphicFramePr>
        <p:xfrm>
          <a:off x="1268966" y="615268"/>
          <a:ext cx="9582534" cy="254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pono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0977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회원</a:t>
                      </a:r>
                      <a:r>
                        <a:rPr lang="en-US" altLang="ko-KR" sz="1100" dirty="0" smtClean="0">
                          <a:effectLst/>
                        </a:rPr>
                        <a:t>id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14054994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regdate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err="1" smtClean="0">
                          <a:effectLst/>
                        </a:rPr>
                        <a:t>sysdate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02358032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전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후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image3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좌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image4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우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84306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건강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healthchart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건강기록지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89867"/>
              </p:ext>
            </p:extLst>
          </p:nvPr>
        </p:nvGraphicFramePr>
        <p:xfrm>
          <a:off x="1268966" y="615268"/>
          <a:ext cx="9582534" cy="503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healthno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0977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회원</a:t>
                      </a:r>
                      <a:r>
                        <a:rPr lang="en-US" altLang="ko-KR" sz="1100" dirty="0" smtClean="0">
                          <a:effectLst/>
                        </a:rPr>
                        <a:t>id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14054994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height</a:t>
                      </a: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02358032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weight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muscle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hdl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077528822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ldl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69789405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totalco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62981316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ast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101415577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alt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65932266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ggt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10851439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bun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937186072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creatin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97164185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39888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운동일지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exerciselog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운동일지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77031"/>
              </p:ext>
            </p:extLst>
          </p:nvPr>
        </p:nvGraphicFramePr>
        <p:xfrm>
          <a:off x="1268966" y="615268"/>
          <a:ext cx="9582534" cy="225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logno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14054994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exdate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varchar2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02358032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loglist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comment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게시판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게시판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28248"/>
              </p:ext>
            </p:extLst>
          </p:nvPr>
        </p:nvGraphicFramePr>
        <p:xfrm>
          <a:off x="1268966" y="615268"/>
          <a:ext cx="9582534" cy="444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bono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</a:rPr>
                        <a:t>회원 </a:t>
                      </a:r>
                      <a:r>
                        <a:rPr lang="en-US" altLang="ko-KR" sz="1100" dirty="0" smtClean="0">
                          <a:effectLst/>
                        </a:rPr>
                        <a:t>id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14054994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pono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02358032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logno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number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821964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healthno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number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02145201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category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varchar2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6076401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title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content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regdate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varcher2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err="1" smtClean="0">
                          <a:effectLst/>
                        </a:rPr>
                        <a:t>sysdate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47127895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readhit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187972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recommend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23878707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23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댓글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댓글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36080"/>
              </p:ext>
            </p:extLst>
          </p:nvPr>
        </p:nvGraphicFramePr>
        <p:xfrm>
          <a:off x="1268966" y="615268"/>
          <a:ext cx="9582534" cy="330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cono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3776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140549948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bono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023580329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content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id2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regdate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varcher2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err="1" smtClean="0">
                          <a:effectLst/>
                        </a:rPr>
                        <a:t>sysdate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groupno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47127895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depth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187972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1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공지사항게시판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noticeboard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공지사항게시판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27668"/>
              </p:ext>
            </p:extLst>
          </p:nvPr>
        </p:nvGraphicFramePr>
        <p:xfrm>
          <a:off x="1268966" y="615268"/>
          <a:ext cx="9582534" cy="2543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notino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title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content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image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regdate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varcher2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err="1" smtClean="0">
                          <a:effectLst/>
                        </a:rPr>
                        <a:t>sysdate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47127895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readhit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dirty="0" smtClean="0">
                          <a:effectLst/>
                        </a:rPr>
                        <a:t>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187972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68966" y="226467"/>
            <a:ext cx="6969967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병원정보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4856" y="341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병원정보 테이블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2517"/>
              </p:ext>
            </p:extLst>
          </p:nvPr>
        </p:nvGraphicFramePr>
        <p:xfrm>
          <a:off x="1268966" y="615268"/>
          <a:ext cx="9582534" cy="223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89">
                  <a:extLst>
                    <a:ext uri="{9D8B030D-6E8A-4147-A177-3AD203B41FA5}">
                      <a16:colId xmlns:a16="http://schemas.microsoft.com/office/drawing/2014/main" val="344032977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93731036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337998993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278898275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184122610"/>
                    </a:ext>
                  </a:extLst>
                </a:gridCol>
                <a:gridCol w="1597089">
                  <a:extLst>
                    <a:ext uri="{9D8B030D-6E8A-4147-A177-3AD203B41FA5}">
                      <a16:colId xmlns:a16="http://schemas.microsoft.com/office/drawing/2014/main" val="2515355547"/>
                    </a:ext>
                  </a:extLst>
                </a:gridCol>
              </a:tblGrid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컬럼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데이터 타입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길이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 값</a:t>
                      </a:r>
                      <a:endParaRPr lang="ko-KR" altLang="en-US" sz="110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널 허용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86404235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hosno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시퀀스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4182926487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  <a:r>
                        <a:rPr lang="en-US" altLang="ko-KR" sz="1100" dirty="0" smtClean="0">
                          <a:effectLst/>
                        </a:rPr>
                        <a:t>30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212547035"/>
                  </a:ext>
                </a:extLst>
              </a:tr>
              <a:tr h="3598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address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263889380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xaxis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dirty="0">
                          <a:effectLst/>
                        </a:rPr>
                        <a:t> </a:t>
                      </a: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3748131404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yaxis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varcher2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50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471278955"/>
                  </a:ext>
                </a:extLst>
              </a:tr>
              <a:tr h="3119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remark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effectLst/>
                        </a:rPr>
                        <a:t>255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83323" marR="83323" marT="46291" marB="46291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</a:endParaRPr>
                    </a:p>
                  </a:txBody>
                  <a:tcPr marL="92582" marR="92582" marT="46291" marB="46291"/>
                </a:tc>
                <a:extLst>
                  <a:ext uri="{0D108BD9-81ED-4DB2-BD59-A6C34878D82A}">
                    <a16:rowId xmlns:a16="http://schemas.microsoft.com/office/drawing/2014/main" val="2533472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463</Words>
  <Application>Microsoft Office PowerPoint</Application>
  <PresentationFormat>와이드스크린</PresentationFormat>
  <Paragraphs>468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나태훈</dc:creator>
  <cp:lastModifiedBy>나태훈</cp:lastModifiedBy>
  <cp:revision>16</cp:revision>
  <dcterms:created xsi:type="dcterms:W3CDTF">2021-06-21T13:39:15Z</dcterms:created>
  <dcterms:modified xsi:type="dcterms:W3CDTF">2021-06-22T01:24:06Z</dcterms:modified>
</cp:coreProperties>
</file>