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5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2360729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72360729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2360729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2360729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23607292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23607292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go over the 2 severity 4 violations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Summary of severity 3 violation trends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723607292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723607292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723607292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72360729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72360729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72360729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72360729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72360729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-&gt; directions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receipt -&gt; earn points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plan to add an expanded card with more information - i.e. store </a:t>
            </a:r>
            <a:r>
              <a:rPr lang="en"/>
              <a:t>description, ratings, etc.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723607292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723607292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236072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7236072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product might be gluten free but not a business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72360729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72360729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change: we wanted to do this during end of med-fi process but by then was too late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2360729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236072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72360729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72360729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go over the 2 severity 4 violations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Summary of severity 3 violation trends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723607292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723607292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72360729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72360729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72360729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72360729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723607292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72360729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72360729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72360729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72360729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72360729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72360729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72360729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72360729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72360729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72360729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72360729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7236072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7236072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72360729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72360729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72360729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72360729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to rename friends 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2360729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2360729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go over the 2 severity 4 violations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Summary of severity 3 violation trends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2360729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2360729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not going to worry about password-related issues / receipt validation / read receipts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23607292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23607292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not going to worry about password-related issues / receipt validation / read receipts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23607292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23607292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not going to worry about password-related issues / receipt validation / read receipts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23607292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23607292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not going to worry about password-related issues / receipt validation / read receipts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236072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236072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309300" y="3626925"/>
            <a:ext cx="2525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Natasha Goh, Ben Gregory, Michelle Huang, Cooper Reed</a:t>
            </a:r>
            <a:endParaRPr sz="1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74" y="935425"/>
            <a:ext cx="1090700" cy="10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849" y="1933475"/>
            <a:ext cx="1996296" cy="73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/>
          <p:nvPr/>
        </p:nvCxnSpPr>
        <p:spPr>
          <a:xfrm flipH="1" rot="5400000">
            <a:off x="4564650" y="2042950"/>
            <a:ext cx="14700" cy="1258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2909275" y="2664850"/>
            <a:ext cx="3390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Midway Milestone</a:t>
            </a:r>
            <a:endParaRPr sz="13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95625" y="475225"/>
            <a:ext cx="45720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Severity 4: </a:t>
            </a:r>
            <a:endParaRPr b="1"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Undo Card Save</a:t>
            </a:r>
            <a:endParaRPr b="1" sz="3580"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195625" y="1329375"/>
            <a:ext cx="40452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Type: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H3, User Control and Freedom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doesn’t seem like there’s any easy way to undo saving a card. When you search for a store and save its card, it’s an easy button press, but the reverse action doesn’t seem available.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Fix: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Make clicking “saved card” undo it being saved.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875" y="780025"/>
            <a:ext cx="22098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350" y="2767550"/>
            <a:ext cx="2209800" cy="1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Severity 3 Violations Overview</a:t>
            </a:r>
            <a:endParaRPr b="1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5225"/>
            <a:ext cx="83445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violated heuristics were H2 (match between system and world) at 5 and H7 (efficiency of use) at 4 violations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trends: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Unclear or inconsistent wording 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Streamlining friends, messaging, &amp; card sharing 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Streamlining the filtering system and having better organization for value tags (i.e. tags by business type)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Card variants being too similar and lacking in information + features (i.e. favoriting)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FAQ and info on what would happen if no results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Lacking receipt validation and password functionality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2946894" y="980025"/>
            <a:ext cx="325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Design Revisions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35" y="2035575"/>
            <a:ext cx="1935538" cy="22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Revisions: Big Changes</a:t>
            </a:r>
            <a:endParaRPr b="1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5225"/>
            <a:ext cx="790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Reward claiming + viewing accumulated rewards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Card revisions + expanding for more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Streamlining social functionality for more clarity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organization for value tags during filtering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95625" y="475225"/>
            <a:ext cx="45720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Design Revision: </a:t>
            </a:r>
            <a:endParaRPr b="1"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Rewards </a:t>
            </a:r>
            <a:endParaRPr b="1" sz="3580"/>
          </a:p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195625" y="1329375"/>
            <a:ext cx="4045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Process of claiming rewards was unclear, and no way to view accumulated rewards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Fix: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“open” button + “view perks” to check previous rewards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58566" l="12575" r="11804" t="18898"/>
          <a:stretch/>
        </p:blipFill>
        <p:spPr>
          <a:xfrm>
            <a:off x="5640900" y="718800"/>
            <a:ext cx="2429800" cy="144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6216050" y="1916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303075" y="25233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900" y="3105026"/>
            <a:ext cx="2429800" cy="157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195625" y="475225"/>
            <a:ext cx="45720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Design Revision: </a:t>
            </a:r>
            <a:endParaRPr b="1"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Rewards </a:t>
            </a:r>
            <a:endParaRPr b="1" sz="3580"/>
          </a:p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195625" y="1329375"/>
            <a:ext cx="4045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Process of claiming rewards was unclear, and no way to view accumulated rewards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Fix: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“open” button + “view perks” to check previous rewards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6216050" y="1916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303075" y="25233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59350" l="12456" r="10979" t="17810"/>
          <a:stretch/>
        </p:blipFill>
        <p:spPr>
          <a:xfrm>
            <a:off x="5640900" y="745712"/>
            <a:ext cx="2429800" cy="14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900" y="3077400"/>
            <a:ext cx="2429800" cy="1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95625" y="475225"/>
            <a:ext cx="45720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Design Revision: </a:t>
            </a:r>
            <a:endParaRPr b="1"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Cards</a:t>
            </a:r>
            <a:endParaRPr b="1" sz="3580"/>
          </a:p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195625" y="1329375"/>
            <a:ext cx="4045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Business cards had unintuitive language and lacked features + information like favoriting and location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Fix: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Make wording changes, add location info, and add the ability to favorite cards from “Cards” section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216050" y="1916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303075" y="25233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038" y="701275"/>
            <a:ext cx="2227527" cy="17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050" y="3015175"/>
            <a:ext cx="2280876" cy="1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95625" y="475225"/>
            <a:ext cx="45720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Design Revision: </a:t>
            </a:r>
            <a:endParaRPr b="1"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Social Functionality </a:t>
            </a:r>
            <a:endParaRPr b="1" sz="3580"/>
          </a:p>
        </p:txBody>
      </p:sp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195625" y="1329375"/>
            <a:ext cx="4045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Having “Friends” and “Chats” separated was unintuitive, users could not add friends in “Friends,” or start a new chat in “Chats”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Fix: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Rename “Friends” section, add ability to start new chats and add friends to “Chats”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48794" t="0"/>
          <a:stretch/>
        </p:blipFill>
        <p:spPr>
          <a:xfrm>
            <a:off x="4865400" y="805500"/>
            <a:ext cx="1950163" cy="35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200738" y="2514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477335" y="251400"/>
            <a:ext cx="102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50214" r="0" t="0"/>
          <a:stretch/>
        </p:blipFill>
        <p:spPr>
          <a:xfrm>
            <a:off x="7043627" y="805500"/>
            <a:ext cx="1896125" cy="35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95625" y="475225"/>
            <a:ext cx="45720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Design Revision: </a:t>
            </a:r>
            <a:endParaRPr b="1"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Value Tag Organization</a:t>
            </a:r>
            <a:endParaRPr b="1" sz="3580"/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195625" y="1329375"/>
            <a:ext cx="4045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Not all value tags are applicable to all types of stores, and this can create confusion when filtering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Fix: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Add business type to filter, have suggested tags adjust depending on type, also have product-specific tags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216050" y="1916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303075" y="2523300"/>
            <a:ext cx="1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175" y="692275"/>
            <a:ext cx="1677250" cy="17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 rotWithShape="1">
          <a:blip r:embed="rId4">
            <a:alphaModFix/>
          </a:blip>
          <a:srcRect b="36927" l="0" r="0" t="3771"/>
          <a:stretch/>
        </p:blipFill>
        <p:spPr>
          <a:xfrm>
            <a:off x="6174425" y="3077400"/>
            <a:ext cx="1536775" cy="192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Revisions: Small Fixes</a:t>
            </a:r>
            <a:endParaRPr b="1"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225225"/>
            <a:ext cx="790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Font change from Comic Neue to Lato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Accessibility issues and connotations of a “Comic” font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Display message if no results are when searching/filtering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Adjusting colors for better contrast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Message timestamps</a:t>
            </a:r>
            <a:endParaRPr sz="2000"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662" y="3398675"/>
            <a:ext cx="4350674" cy="13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3049650" y="0"/>
            <a:ext cx="3044700" cy="50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724950" y="369725"/>
            <a:ext cx="1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Value Proposition</a:t>
            </a:r>
            <a:endParaRPr sz="30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28775" y="369725"/>
            <a:ext cx="1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Problem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81050" y="369725"/>
            <a:ext cx="1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Solution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85525" y="1689750"/>
            <a:ext cx="25806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Millennials and Gen Z have a desire to support socially conscious brands but have difficulty finding these brands locally.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573000" y="2103275"/>
            <a:ext cx="1998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ocal Made Easy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216200" y="1591800"/>
            <a:ext cx="29637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smartphone app enables users to search for shops based on ethical criteria, exchange recommendations to friends, and develop relationships with local businesses.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1526863" y="1440025"/>
            <a:ext cx="609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Prototype Implementation Status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888" y="2347525"/>
            <a:ext cx="3250213" cy="224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Used</a:t>
            </a:r>
            <a:endParaRPr b="1"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225225"/>
            <a:ext cx="7908300" cy="21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React Native (application framework)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VS Code (code editor)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Android Studio Emulator (simulation)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GitHub (collaboration + version control)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Figma (design)</a:t>
            </a:r>
            <a:endParaRPr sz="2100"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82525"/>
            <a:ext cx="1609725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713" y="3582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287" y="3582525"/>
            <a:ext cx="1181097" cy="1142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1000" y="3582525"/>
            <a:ext cx="1524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7325" y="3582522"/>
            <a:ext cx="10477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Implemented Features</a:t>
            </a:r>
            <a:endParaRPr b="1"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225225"/>
            <a:ext cx="7908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Task 1 flow</a:t>
            </a:r>
            <a:endParaRPr sz="2100"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20" y="1825625"/>
            <a:ext cx="1396300" cy="294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700" y="1825622"/>
            <a:ext cx="1396300" cy="294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650" y="1825646"/>
            <a:ext cx="1396300" cy="294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galore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92991"/>
          <a:stretch/>
        </p:blipFill>
        <p:spPr>
          <a:xfrm>
            <a:off x="821300" y="1833575"/>
            <a:ext cx="139630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 rotWithShape="1">
          <a:blip r:embed="rId4">
            <a:alphaModFix/>
          </a:blip>
          <a:srcRect b="47710" l="0" r="0" t="17517"/>
          <a:stretch/>
        </p:blipFill>
        <p:spPr>
          <a:xfrm>
            <a:off x="853075" y="2603525"/>
            <a:ext cx="1396300" cy="10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42048" l="0" r="0" t="46487"/>
          <a:stretch/>
        </p:blipFill>
        <p:spPr>
          <a:xfrm>
            <a:off x="918550" y="4107400"/>
            <a:ext cx="1396300" cy="33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 rotWithShape="1">
          <a:blip r:embed="rId4">
            <a:alphaModFix/>
          </a:blip>
          <a:srcRect b="81399" l="0" r="71845" t="9975"/>
          <a:stretch/>
        </p:blipFill>
        <p:spPr>
          <a:xfrm>
            <a:off x="2583450" y="4149200"/>
            <a:ext cx="393125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 rotWithShape="1">
          <a:blip r:embed="rId5">
            <a:alphaModFix/>
          </a:blip>
          <a:srcRect b="76548" l="0" r="0" t="16443"/>
          <a:stretch/>
        </p:blipFill>
        <p:spPr>
          <a:xfrm>
            <a:off x="3175700" y="4173000"/>
            <a:ext cx="139630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 rotWithShape="1">
          <a:blip r:embed="rId4">
            <a:alphaModFix/>
          </a:blip>
          <a:srcRect b="50091" l="36330" r="0" t="41283"/>
          <a:stretch/>
        </p:blipFill>
        <p:spPr>
          <a:xfrm>
            <a:off x="918550" y="4579225"/>
            <a:ext cx="889000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galore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92991"/>
          <a:stretch/>
        </p:blipFill>
        <p:spPr>
          <a:xfrm>
            <a:off x="821300" y="1833575"/>
            <a:ext cx="139630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47710" l="0" r="0" t="17517"/>
          <a:stretch/>
        </p:blipFill>
        <p:spPr>
          <a:xfrm>
            <a:off x="853075" y="2603525"/>
            <a:ext cx="1396300" cy="10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42048" l="0" r="0" t="46487"/>
          <a:stretch/>
        </p:blipFill>
        <p:spPr>
          <a:xfrm>
            <a:off x="918550" y="4107400"/>
            <a:ext cx="1396300" cy="33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 b="81399" l="0" r="71845" t="9975"/>
          <a:stretch/>
        </p:blipFill>
        <p:spPr>
          <a:xfrm>
            <a:off x="2583450" y="4149200"/>
            <a:ext cx="393125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5">
            <a:alphaModFix/>
          </a:blip>
          <a:srcRect b="76548" l="0" r="0" t="16443"/>
          <a:stretch/>
        </p:blipFill>
        <p:spPr>
          <a:xfrm>
            <a:off x="3175700" y="4173000"/>
            <a:ext cx="139630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 rotWithShape="1">
          <a:blip r:embed="rId4">
            <a:alphaModFix/>
          </a:blip>
          <a:srcRect b="50091" l="36330" r="0" t="41283"/>
          <a:stretch/>
        </p:blipFill>
        <p:spPr>
          <a:xfrm>
            <a:off x="918550" y="4579225"/>
            <a:ext cx="889000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3075" y="959225"/>
            <a:ext cx="3637776" cy="38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3333775" y="2079725"/>
            <a:ext cx="12858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Unimplemented Features</a:t>
            </a:r>
            <a:endParaRPr b="1"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225225"/>
            <a:ext cx="790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Log in/Sign up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Friends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Chat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Internal details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Flesh out internal app state storage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Screen connections/actions 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Plan</a:t>
            </a:r>
            <a:endParaRPr b="1"/>
          </a:p>
        </p:txBody>
      </p:sp>
      <p:sp>
        <p:nvSpPr>
          <p:cNvPr id="295" name="Google Shape;295;p38"/>
          <p:cNvSpPr/>
          <p:nvPr/>
        </p:nvSpPr>
        <p:spPr>
          <a:xfrm>
            <a:off x="207175" y="1496525"/>
            <a:ext cx="2111700" cy="14010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Finish implementing remaining base components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1844125" y="3246825"/>
            <a:ext cx="2111700" cy="14010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Friends + chat + cards screens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522788" y="1496550"/>
            <a:ext cx="2111700" cy="14010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Card reward/upgrade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5264250" y="3246875"/>
            <a:ext cx="2111700" cy="14010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Looking for &amp; sharing businesses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6838400" y="1496550"/>
            <a:ext cx="2111700" cy="14010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Aesthetic changes, nice-to-haves 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0" name="Google Shape;300;p38"/>
          <p:cNvCxnSpPr>
            <a:stCxn id="295" idx="2"/>
            <a:endCxn id="296" idx="1"/>
          </p:cNvCxnSpPr>
          <p:nvPr/>
        </p:nvCxnSpPr>
        <p:spPr>
          <a:xfrm flipH="1" rot="-5400000">
            <a:off x="1028725" y="3131825"/>
            <a:ext cx="1049700" cy="5811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8"/>
          <p:cNvCxnSpPr>
            <a:stCxn id="296" idx="3"/>
            <a:endCxn id="297" idx="2"/>
          </p:cNvCxnSpPr>
          <p:nvPr/>
        </p:nvCxnSpPr>
        <p:spPr>
          <a:xfrm flipH="1" rot="10800000">
            <a:off x="3955825" y="2897625"/>
            <a:ext cx="622800" cy="104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8"/>
          <p:cNvCxnSpPr>
            <a:stCxn id="297" idx="3"/>
            <a:endCxn id="298" idx="0"/>
          </p:cNvCxnSpPr>
          <p:nvPr/>
        </p:nvCxnSpPr>
        <p:spPr>
          <a:xfrm>
            <a:off x="5634488" y="2197050"/>
            <a:ext cx="685500" cy="104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8"/>
          <p:cNvCxnSpPr>
            <a:stCxn id="298" idx="3"/>
            <a:endCxn id="299" idx="2"/>
          </p:cNvCxnSpPr>
          <p:nvPr/>
        </p:nvCxnSpPr>
        <p:spPr>
          <a:xfrm flipH="1" rot="10800000">
            <a:off x="7375950" y="2897675"/>
            <a:ext cx="518400" cy="104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Wizard of Oz Techniques</a:t>
            </a:r>
            <a:endParaRPr b="1"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311700" y="1225225"/>
            <a:ext cx="790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Pre-filled chat messages to simulate time progression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pop-up to signal message from friend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will be limited in what they can search to receive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Receipt scanning process will use a fake image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Lots of hard coded data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Hard-Coded Data</a:t>
            </a:r>
            <a:endParaRPr b="1"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225225"/>
            <a:ext cx="7908300" cy="21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Login &amp; logout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profile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store-related info, including relationship progress and rewards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Receipt image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Friend list and “looking for” feed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Chat messages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Value tags used for filtering 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/>
        </p:nvSpPr>
        <p:spPr>
          <a:xfrm>
            <a:off x="931350" y="2140800"/>
            <a:ext cx="289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Task 1 Demo!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Overview</a:t>
            </a:r>
            <a:endParaRPr b="1" sz="4400"/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5091900" y="1181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Heuristic Eval Results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Design Revisions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Prototype Status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Demo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Summary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939500" y="4318875"/>
            <a:ext cx="651300" cy="32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3950"/>
            <a:ext cx="3696974" cy="20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311700" y="1225225"/>
            <a:ext cx="790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20+ high severity issues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000"/>
              <a:t>H7 - efficiency of use (12)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H4 - consistency (11)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H2 - match between system &amp; world (9)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far: good progress on task 1 + custom component library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do: finish implementing base component library and continue building up functionality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ctrTitle"/>
          </p:nvPr>
        </p:nvSpPr>
        <p:spPr>
          <a:xfrm>
            <a:off x="3076050" y="2242500"/>
            <a:ext cx="2991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914825" y="1409425"/>
            <a:ext cx="540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Heuristic Evaluation Results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13" y="2271325"/>
            <a:ext cx="2033976" cy="20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Heuristic Evaluation Overview</a:t>
            </a:r>
            <a:endParaRPr b="1"/>
          </a:p>
        </p:txBody>
      </p:sp>
      <p:sp>
        <p:nvSpPr>
          <p:cNvPr id="97" name="Google Shape;97;p17"/>
          <p:cNvSpPr/>
          <p:nvPr/>
        </p:nvSpPr>
        <p:spPr>
          <a:xfrm>
            <a:off x="969550" y="1347500"/>
            <a:ext cx="7107300" cy="31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24800" y="1863750"/>
            <a:ext cx="139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71 </a:t>
            </a:r>
            <a:endParaRPr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731500" y="3097575"/>
            <a:ext cx="368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violations</a:t>
            </a:r>
            <a:endParaRPr sz="6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Heuristic Evaluation Overview</a:t>
            </a:r>
            <a:endParaRPr b="1"/>
          </a:p>
        </p:txBody>
      </p:sp>
      <p:sp>
        <p:nvSpPr>
          <p:cNvPr id="105" name="Google Shape;105;p18"/>
          <p:cNvSpPr/>
          <p:nvPr/>
        </p:nvSpPr>
        <p:spPr>
          <a:xfrm>
            <a:off x="969550" y="1347500"/>
            <a:ext cx="7107300" cy="31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515975" y="1863750"/>
            <a:ext cx="139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292025" y="3126750"/>
            <a:ext cx="184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sev 3 + 4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730275" y="1347500"/>
            <a:ext cx="4362900" cy="317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554775" y="1863750"/>
            <a:ext cx="139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462075" y="3126750"/>
            <a:ext cx="1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sev 1 + 2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Heuristic Evaluation Overview</a:t>
            </a:r>
            <a:endParaRPr b="1"/>
          </a:p>
        </p:txBody>
      </p:sp>
      <p:sp>
        <p:nvSpPr>
          <p:cNvPr id="116" name="Google Shape;116;p19"/>
          <p:cNvSpPr/>
          <p:nvPr/>
        </p:nvSpPr>
        <p:spPr>
          <a:xfrm>
            <a:off x="969550" y="1347500"/>
            <a:ext cx="7107300" cy="31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805500" y="1751125"/>
            <a:ext cx="108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6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738125" y="2781675"/>
            <a:ext cx="11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sev 3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730275" y="1347500"/>
            <a:ext cx="4362900" cy="317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554775" y="1863750"/>
            <a:ext cx="139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363475" y="3134950"/>
            <a:ext cx="18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sev 1 + 2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969550" y="4067150"/>
            <a:ext cx="27606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629850" y="3974000"/>
            <a:ext cx="144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sev 4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Heuristic Evaluation Overview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5225"/>
            <a:ext cx="79083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violated heuristics: 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H7 - efficiency of use (12)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H4 - consistency (11)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H2 - match between system &amp; world (9) 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Addressing issues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Severity 4 - will address all of these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Severity 3 - will first address issues around card information, social features, filtering, and tags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95625" y="475225"/>
            <a:ext cx="45720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Severity 4: </a:t>
            </a:r>
            <a:endParaRPr b="1"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b="1" lang="en" sz="3580"/>
              <a:t>Reward Retrieval</a:t>
            </a:r>
            <a:endParaRPr b="1" sz="3580"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195625" y="1329375"/>
            <a:ext cx="4045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Type: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H1, Visibility of System Status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When you press the “100 % Bronze” button, and your prize does appear, once you click the green check on the pop up, your reward disappears and there is nowhere to retrieve it.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Fix: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Include a separate “Rewards” section, where users can see all the previous rewards they’ve earned and how to claim them.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58566" l="12575" r="11804" t="18898"/>
          <a:stretch/>
        </p:blipFill>
        <p:spPr>
          <a:xfrm>
            <a:off x="5648300" y="104550"/>
            <a:ext cx="2429800" cy="144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35394" l="14876" r="16091" t="34755"/>
          <a:stretch/>
        </p:blipFill>
        <p:spPr>
          <a:xfrm>
            <a:off x="5962363" y="1713788"/>
            <a:ext cx="1791275" cy="1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4964375" y="4145500"/>
            <a:ext cx="12795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59350" l="12456" r="10979" t="17810"/>
          <a:stretch/>
        </p:blipFill>
        <p:spPr>
          <a:xfrm>
            <a:off x="5643100" y="3410200"/>
            <a:ext cx="2429800" cy="145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175043"/>
      </a:dk1>
      <a:lt1>
        <a:srgbClr val="C8F7ED"/>
      </a:lt1>
      <a:dk2>
        <a:srgbClr val="B7B7B7"/>
      </a:dk2>
      <a:lt2>
        <a:srgbClr val="21786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87DECC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