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 Light"/>
      <p:regular r:id="rId13"/>
      <p:bold r:id="rId14"/>
      <p:italic r:id="rId15"/>
      <p:boldItalic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Caveat"/>
      <p:regular r:id="rId21"/>
      <p:bold r:id="rId22"/>
    </p:embeddedFont>
    <p:embeddedFont>
      <p:font typeface="PT Sans Narrow"/>
      <p:regular r:id="rId23"/>
      <p:bold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font" Target="fonts/SourceCodeProLight-regular.fntdata"/><Relationship Id="rId12" Type="http://schemas.openxmlformats.org/officeDocument/2006/relationships/slide" Target="slides/slide7.xml"/><Relationship Id="rId15" Type="http://schemas.openxmlformats.org/officeDocument/2006/relationships/font" Target="fonts/SourceCodeProLight-italic.fntdata"/><Relationship Id="rId14" Type="http://schemas.openxmlformats.org/officeDocument/2006/relationships/font" Target="fonts/SourceCodeProLight-bold.fntdata"/><Relationship Id="rId17" Type="http://schemas.openxmlformats.org/officeDocument/2006/relationships/font" Target="fonts/Economica-regular.fntdata"/><Relationship Id="rId16" Type="http://schemas.openxmlformats.org/officeDocument/2006/relationships/font" Target="fonts/SourceCodeProLight-boldItalic.fntdata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06f7d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06f7d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06f7d0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06f7d0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shoppers can flag businesses they've visited as trustworthy to make future searches go more smoothly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Shopper can discover and share other businesses that they 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trust align with their values before they walk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door.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with verified expertise/experience in specific areas can help others in the local community out by sharing business recs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332543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33254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06f7d08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06f7d08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06f7d08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06f7d0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06f7d08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c06f7d08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87055"/>
            <a:ext cx="3054600" cy="153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local.ly</a:t>
            </a:r>
            <a:endParaRPr sz="4000">
              <a:solidFill>
                <a:srgbClr val="FFFFFF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36200" y="3354449"/>
            <a:ext cx="3471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Ben Gregory, Cooper Reed, Michelle Huang, Natasha Goh</a:t>
            </a:r>
            <a:endParaRPr sz="2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4" name="Google Shape;64;p13"/>
          <p:cNvSpPr txBox="1"/>
          <p:nvPr/>
        </p:nvSpPr>
        <p:spPr>
          <a:xfrm>
            <a:off x="3155875" y="22323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local made easy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64100" y="1519500"/>
            <a:ext cx="8341200" cy="26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Problem: </a:t>
            </a:r>
            <a:r>
              <a:rPr lang="en"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People who want to shop locally have a hard time finding products that align with their values at nearby stores and easily connecting with local business owners</a:t>
            </a:r>
            <a:endParaRPr sz="24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Solution: </a:t>
            </a:r>
            <a:r>
              <a:rPr lang="en"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Platform where users can search for nearby products using value-centric filters, and local businesses can authentically communicate with users and form “guilds” with other businesses based on shared values</a:t>
            </a:r>
            <a:endParaRPr sz="24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4641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Problem/Solution Overview</a:t>
            </a:r>
            <a:endParaRPr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64100" y="2109225"/>
            <a:ext cx="8271300" cy="26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Simple: </a:t>
            </a:r>
            <a:r>
              <a:rPr lang="en"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Shopper can easily find what stores carry brands/products that fit their shopping criteria (e.g. locally sourced, minority owned, sustainably made, etc).</a:t>
            </a:r>
            <a:endParaRPr sz="24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Medium: </a:t>
            </a:r>
            <a:r>
              <a:rPr lang="en"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Shopper can flag stores as trustworthy and deepen connections with business employees, helping them feel like a local even if they are not a "regular".</a:t>
            </a:r>
            <a:endParaRPr sz="24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Complex: </a:t>
            </a:r>
            <a:r>
              <a:rPr lang="en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Shopper can discover &amp; share trustworthy businesses that align with their values before they walk in the door.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641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Tasks</a:t>
            </a:r>
            <a:endParaRPr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Storyboard</a:t>
            </a:r>
            <a:endParaRPr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748" y="0"/>
            <a:ext cx="3462555" cy="495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Storyboard - Task 1</a:t>
            </a:r>
            <a:endParaRPr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00" y="1023950"/>
            <a:ext cx="5554549" cy="38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Storyboard - Task 2</a:t>
            </a:r>
            <a:endParaRPr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6773"/>
            <a:ext cx="3011424" cy="20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425" y="952984"/>
            <a:ext cx="3104301" cy="190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725" y="952975"/>
            <a:ext cx="3028283" cy="20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1650" y="2930574"/>
            <a:ext cx="3373546" cy="21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6321" y="2930574"/>
            <a:ext cx="3448453" cy="210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Storyboard - Task 3</a:t>
            </a:r>
            <a:endParaRPr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1673" l="0" r="0" t="6372"/>
          <a:stretch/>
        </p:blipFill>
        <p:spPr>
          <a:xfrm>
            <a:off x="1101238" y="684875"/>
            <a:ext cx="6941528" cy="445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