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 Mountain Resort, a ski resort located in Montana,  has recently installed an additional chair lift to help increase the distribution of visitors across the mountain. This additional chair increases their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costs by $1,540,000 this season. The resort's pricing strategy has been to charge a premium above the average price of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resorts in its market segment. The business wants some guidance on how to select a better value for their ticket price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19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Present the new pricing model for the Big Mountain ski resort that will maximize the resort’s revenue.</a:t>
            </a:r>
            <a:r>
              <a:rPr lang="en-US" sz="1200" dirty="0"/>
              <a:t> Present the list of facilities visitors would be willing to pay more. Capitalize from the resort’s existing facilities and present new investment plan (future facilities</a:t>
            </a:r>
            <a:r>
              <a:rPr lang="en-US" sz="1200"/>
              <a:t>) </a:t>
            </a: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maximizing the ski resort returns, relative to its position in the market. </a:t>
            </a:r>
            <a:endParaRPr lang="en-US" sz="11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a strong sense of what facilities matter most to visitors, particularly which ones they're most likely to pay more for.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is not capitalizing on its facilities as much as it could.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Basing their pricing on just the market average does not provide the business with a good sense of how important some facilities are compared to others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330 resorts in the US that can be considered part of the same market (pricing, facilities, </a:t>
            </a:r>
            <a:r>
              <a:rPr lang="en-US" sz="107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J</a:t>
            </a:r>
            <a:r>
              <a:rPr lang="en-US" sz="1050" dirty="0"/>
              <a:t>immy Blackburn - Director of Operations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Alesha Eisen - the Database Manager</a:t>
            </a:r>
            <a:endParaRPr lang="en-US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a month build a predictive model for ticket price </a:t>
            </a:r>
            <a:r>
              <a:rPr lang="en-US"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sz="16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Mountain ski resort based on a number of facilities, or properties.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597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Natalia Katchoura</cp:lastModifiedBy>
  <cp:revision>14</cp:revision>
  <dcterms:modified xsi:type="dcterms:W3CDTF">2021-01-04T19:46:53Z</dcterms:modified>
</cp:coreProperties>
</file>