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3198475"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28CF7B-2895-6441-8BC8-B1594F1F1139}" v="276" dt="2022-04-29T03:59:08.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07775516-998c-484f-a1e0-fe2d28854983" providerId="ADAL" clId="{D928CF7B-2895-6441-8BC8-B1594F1F1139}"/>
    <pc:docChg chg="undo custSel modSld">
      <pc:chgData name=" " userId="07775516-998c-484f-a1e0-fe2d28854983" providerId="ADAL" clId="{D928CF7B-2895-6441-8BC8-B1594F1F1139}" dt="2022-04-29T03:59:08.635" v="2594" actId="20577"/>
      <pc:docMkLst>
        <pc:docMk/>
      </pc:docMkLst>
      <pc:sldChg chg="addSp delSp modSp mod">
        <pc:chgData name=" " userId="07775516-998c-484f-a1e0-fe2d28854983" providerId="ADAL" clId="{D928CF7B-2895-6441-8BC8-B1594F1F1139}" dt="2022-04-29T03:59:08.635" v="2594" actId="20577"/>
        <pc:sldMkLst>
          <pc:docMk/>
          <pc:sldMk cId="4194285589" sldId="256"/>
        </pc:sldMkLst>
        <pc:spChg chg="add del mod">
          <ac:chgData name=" " userId="07775516-998c-484f-a1e0-fe2d28854983" providerId="ADAL" clId="{D928CF7B-2895-6441-8BC8-B1594F1F1139}" dt="2022-04-29T03:59:08.635" v="2594" actId="20577"/>
          <ac:spMkLst>
            <pc:docMk/>
            <pc:sldMk cId="4194285589" sldId="256"/>
            <ac:spMk id="2" creationId="{7B2B9B37-2CE6-EF45-B77F-7469D2FFC329}"/>
          </ac:spMkLst>
        </pc:spChg>
        <pc:spChg chg="mod">
          <ac:chgData name=" " userId="07775516-998c-484f-a1e0-fe2d28854983" providerId="ADAL" clId="{D928CF7B-2895-6441-8BC8-B1594F1F1139}" dt="2022-04-28T22:56:58.777" v="2308" actId="14100"/>
          <ac:spMkLst>
            <pc:docMk/>
            <pc:sldMk cId="4194285589" sldId="256"/>
            <ac:spMk id="3" creationId="{9FB9C9ED-3D3E-6C4C-A6D6-509D5EEE2D50}"/>
          </ac:spMkLst>
        </pc:spChg>
        <pc:spChg chg="mod">
          <ac:chgData name=" " userId="07775516-998c-484f-a1e0-fe2d28854983" providerId="ADAL" clId="{D928CF7B-2895-6441-8BC8-B1594F1F1139}" dt="2022-04-28T22:57:01.218" v="2309" actId="14100"/>
          <ac:spMkLst>
            <pc:docMk/>
            <pc:sldMk cId="4194285589" sldId="256"/>
            <ac:spMk id="7" creationId="{B9A1854B-15AE-3247-A324-C098E36F91C6}"/>
          </ac:spMkLst>
        </pc:spChg>
        <pc:spChg chg="mod">
          <ac:chgData name=" " userId="07775516-998c-484f-a1e0-fe2d28854983" providerId="ADAL" clId="{D928CF7B-2895-6441-8BC8-B1594F1F1139}" dt="2022-04-29T03:56:00.724" v="2573" actId="1076"/>
          <ac:spMkLst>
            <pc:docMk/>
            <pc:sldMk cId="4194285589" sldId="256"/>
            <ac:spMk id="9" creationId="{02DC155D-E429-0B49-85D4-2CD461A2573B}"/>
          </ac:spMkLst>
        </pc:spChg>
        <pc:spChg chg="mod">
          <ac:chgData name=" " userId="07775516-998c-484f-a1e0-fe2d28854983" providerId="ADAL" clId="{D928CF7B-2895-6441-8BC8-B1594F1F1139}" dt="2022-04-28T22:56:56.757" v="2307" actId="14100"/>
          <ac:spMkLst>
            <pc:docMk/>
            <pc:sldMk cId="4194285589" sldId="256"/>
            <ac:spMk id="10" creationId="{BC5A8B06-6F54-2040-8BAC-C18727C7A93F}"/>
          </ac:spMkLst>
        </pc:spChg>
        <pc:spChg chg="mod">
          <ac:chgData name=" " userId="07775516-998c-484f-a1e0-fe2d28854983" providerId="ADAL" clId="{D928CF7B-2895-6441-8BC8-B1594F1F1139}" dt="2022-04-29T02:51:13.510" v="2507" actId="1076"/>
          <ac:spMkLst>
            <pc:docMk/>
            <pc:sldMk cId="4194285589" sldId="256"/>
            <ac:spMk id="11" creationId="{A60E4524-E567-CC48-AC74-DAB3C74A3F40}"/>
          </ac:spMkLst>
        </pc:spChg>
        <pc:spChg chg="mod">
          <ac:chgData name=" " userId="07775516-998c-484f-a1e0-fe2d28854983" providerId="ADAL" clId="{D928CF7B-2895-6441-8BC8-B1594F1F1139}" dt="2022-04-29T02:53:10.155" v="2520" actId="14100"/>
          <ac:spMkLst>
            <pc:docMk/>
            <pc:sldMk cId="4194285589" sldId="256"/>
            <ac:spMk id="12" creationId="{A5A947E5-4517-9846-89BB-AED2246EF9AB}"/>
          </ac:spMkLst>
        </pc:spChg>
        <pc:spChg chg="mod">
          <ac:chgData name=" " userId="07775516-998c-484f-a1e0-fe2d28854983" providerId="ADAL" clId="{D928CF7B-2895-6441-8BC8-B1594F1F1139}" dt="2022-04-29T02:59:39.492" v="2541" actId="1076"/>
          <ac:spMkLst>
            <pc:docMk/>
            <pc:sldMk cId="4194285589" sldId="256"/>
            <ac:spMk id="13" creationId="{1DF5FBF8-8390-E54A-9304-FD8CE6510E0C}"/>
          </ac:spMkLst>
        </pc:spChg>
        <pc:spChg chg="mod">
          <ac:chgData name=" " userId="07775516-998c-484f-a1e0-fe2d28854983" providerId="ADAL" clId="{D928CF7B-2895-6441-8BC8-B1594F1F1139}" dt="2022-04-29T02:44:45.014" v="2460" actId="1076"/>
          <ac:spMkLst>
            <pc:docMk/>
            <pc:sldMk cId="4194285589" sldId="256"/>
            <ac:spMk id="14" creationId="{FD7A0769-2436-9C44-B652-9C53A18A2E60}"/>
          </ac:spMkLst>
        </pc:spChg>
        <pc:spChg chg="mod">
          <ac:chgData name=" " userId="07775516-998c-484f-a1e0-fe2d28854983" providerId="ADAL" clId="{D928CF7B-2895-6441-8BC8-B1594F1F1139}" dt="2022-04-29T02:43:48.070" v="2444" actId="1076"/>
          <ac:spMkLst>
            <pc:docMk/>
            <pc:sldMk cId="4194285589" sldId="256"/>
            <ac:spMk id="15" creationId="{FE888F8C-1041-1C44-B740-85ED3D166226}"/>
          </ac:spMkLst>
        </pc:spChg>
        <pc:spChg chg="del mod">
          <ac:chgData name=" " userId="07775516-998c-484f-a1e0-fe2d28854983" providerId="ADAL" clId="{D928CF7B-2895-6441-8BC8-B1594F1F1139}" dt="2022-04-29T02:43:31.792" v="2441" actId="478"/>
          <ac:spMkLst>
            <pc:docMk/>
            <pc:sldMk cId="4194285589" sldId="256"/>
            <ac:spMk id="16" creationId="{89F48008-582B-6647-8DE6-E1FAB7F0D9E2}"/>
          </ac:spMkLst>
        </pc:spChg>
        <pc:spChg chg="add mod">
          <ac:chgData name=" " userId="07775516-998c-484f-a1e0-fe2d28854983" providerId="ADAL" clId="{D928CF7B-2895-6441-8BC8-B1594F1F1139}" dt="2022-04-28T22:57:42.785" v="2320" actId="20577"/>
          <ac:spMkLst>
            <pc:docMk/>
            <pc:sldMk cId="4194285589" sldId="256"/>
            <ac:spMk id="20" creationId="{C837A2D5-D34A-864C-8199-81A1A3D6427B}"/>
          </ac:spMkLst>
        </pc:spChg>
        <pc:spChg chg="add del mod">
          <ac:chgData name=" " userId="07775516-998c-484f-a1e0-fe2d28854983" providerId="ADAL" clId="{D928CF7B-2895-6441-8BC8-B1594F1F1139}" dt="2022-04-28T18:01:18.978" v="1256"/>
          <ac:spMkLst>
            <pc:docMk/>
            <pc:sldMk cId="4194285589" sldId="256"/>
            <ac:spMk id="23" creationId="{132070CD-64ED-2D47-BBBE-AF748577FC51}"/>
          </ac:spMkLst>
        </pc:spChg>
        <pc:spChg chg="add del mod">
          <ac:chgData name=" " userId="07775516-998c-484f-a1e0-fe2d28854983" providerId="ADAL" clId="{D928CF7B-2895-6441-8BC8-B1594F1F1139}" dt="2022-04-28T18:07:19.343" v="1312" actId="478"/>
          <ac:spMkLst>
            <pc:docMk/>
            <pc:sldMk cId="4194285589" sldId="256"/>
            <ac:spMk id="26" creationId="{FA3DD919-B2FF-B649-9AD4-07E3219D5C9C}"/>
          </ac:spMkLst>
        </pc:spChg>
        <pc:spChg chg="add del mod">
          <ac:chgData name=" " userId="07775516-998c-484f-a1e0-fe2d28854983" providerId="ADAL" clId="{D928CF7B-2895-6441-8BC8-B1594F1F1139}" dt="2022-04-28T18:08:02.399" v="1356"/>
          <ac:spMkLst>
            <pc:docMk/>
            <pc:sldMk cId="4194285589" sldId="256"/>
            <ac:spMk id="27" creationId="{4888328F-F098-3144-BE5D-3EF0A2A0D5DD}"/>
          </ac:spMkLst>
        </pc:spChg>
        <pc:spChg chg="add mod">
          <ac:chgData name=" " userId="07775516-998c-484f-a1e0-fe2d28854983" providerId="ADAL" clId="{D928CF7B-2895-6441-8BC8-B1594F1F1139}" dt="2022-04-29T02:51:10.767" v="2506" actId="1076"/>
          <ac:spMkLst>
            <pc:docMk/>
            <pc:sldMk cId="4194285589" sldId="256"/>
            <ac:spMk id="28" creationId="{C443772D-0827-0641-A675-BD740198DA7D}"/>
          </ac:spMkLst>
        </pc:spChg>
        <pc:spChg chg="add del mod">
          <ac:chgData name=" " userId="07775516-998c-484f-a1e0-fe2d28854983" providerId="ADAL" clId="{D928CF7B-2895-6441-8BC8-B1594F1F1139}" dt="2022-04-28T19:20:52.947" v="1422"/>
          <ac:spMkLst>
            <pc:docMk/>
            <pc:sldMk cId="4194285589" sldId="256"/>
            <ac:spMk id="29" creationId="{65E28C99-D286-EA43-8D73-D43B81EDEEB0}"/>
          </ac:spMkLst>
        </pc:spChg>
        <pc:spChg chg="add mod">
          <ac:chgData name=" " userId="07775516-998c-484f-a1e0-fe2d28854983" providerId="ADAL" clId="{D928CF7B-2895-6441-8BC8-B1594F1F1139}" dt="2022-04-29T03:07:12.514" v="2545" actId="20577"/>
          <ac:spMkLst>
            <pc:docMk/>
            <pc:sldMk cId="4194285589" sldId="256"/>
            <ac:spMk id="30" creationId="{7950DC3C-FF90-5B44-9701-0AE4013FF761}"/>
          </ac:spMkLst>
        </pc:spChg>
        <pc:spChg chg="add del mod">
          <ac:chgData name=" " userId="07775516-998c-484f-a1e0-fe2d28854983" providerId="ADAL" clId="{D928CF7B-2895-6441-8BC8-B1594F1F1139}" dt="2022-04-28T19:36:10.179" v="1862"/>
          <ac:spMkLst>
            <pc:docMk/>
            <pc:sldMk cId="4194285589" sldId="256"/>
            <ac:spMk id="31" creationId="{848BDF0E-5DF5-C740-BE19-62F0508F4231}"/>
          </ac:spMkLst>
        </pc:spChg>
        <pc:spChg chg="add del">
          <ac:chgData name=" " userId="07775516-998c-484f-a1e0-fe2d28854983" providerId="ADAL" clId="{D928CF7B-2895-6441-8BC8-B1594F1F1139}" dt="2022-04-28T19:36:19.313" v="1865" actId="22"/>
          <ac:spMkLst>
            <pc:docMk/>
            <pc:sldMk cId="4194285589" sldId="256"/>
            <ac:spMk id="33" creationId="{8F6EC76B-4822-8242-A463-C691A1E6D6DA}"/>
          </ac:spMkLst>
        </pc:spChg>
        <pc:spChg chg="add del mod">
          <ac:chgData name=" " userId="07775516-998c-484f-a1e0-fe2d28854983" providerId="ADAL" clId="{D928CF7B-2895-6441-8BC8-B1594F1F1139}" dt="2022-04-28T19:44:59.891" v="1973" actId="478"/>
          <ac:spMkLst>
            <pc:docMk/>
            <pc:sldMk cId="4194285589" sldId="256"/>
            <ac:spMk id="34" creationId="{ECB193B3-3739-2147-A179-48B85903F7C4}"/>
          </ac:spMkLst>
        </pc:spChg>
        <pc:spChg chg="add del mod">
          <ac:chgData name=" " userId="07775516-998c-484f-a1e0-fe2d28854983" providerId="ADAL" clId="{D928CF7B-2895-6441-8BC8-B1594F1F1139}" dt="2022-04-28T20:24:38.643" v="2069"/>
          <ac:spMkLst>
            <pc:docMk/>
            <pc:sldMk cId="4194285589" sldId="256"/>
            <ac:spMk id="47" creationId="{D7001E77-02EC-7647-A74F-A7CB3C4545E2}"/>
          </ac:spMkLst>
        </pc:spChg>
        <pc:spChg chg="add mod">
          <ac:chgData name=" " userId="07775516-998c-484f-a1e0-fe2d28854983" providerId="ADAL" clId="{D928CF7B-2895-6441-8BC8-B1594F1F1139}" dt="2022-04-29T02:43:54.934" v="2446" actId="14100"/>
          <ac:spMkLst>
            <pc:docMk/>
            <pc:sldMk cId="4194285589" sldId="256"/>
            <ac:spMk id="54" creationId="{1C6A1D81-16BE-3544-996A-555517D39EC1}"/>
          </ac:spMkLst>
        </pc:spChg>
        <pc:spChg chg="add del mod">
          <ac:chgData name=" " userId="07775516-998c-484f-a1e0-fe2d28854983" providerId="ADAL" clId="{D928CF7B-2895-6441-8BC8-B1594F1F1139}" dt="2022-04-29T02:59:37.254" v="2536"/>
          <ac:spMkLst>
            <pc:docMk/>
            <pc:sldMk cId="4194285589" sldId="256"/>
            <ac:spMk id="57" creationId="{201FC064-6995-4942-B6FB-D5D46A2653B8}"/>
          </ac:spMkLst>
        </pc:spChg>
        <pc:graphicFrameChg chg="add del mod">
          <ac:chgData name=" " userId="07775516-998c-484f-a1e0-fe2d28854983" providerId="ADAL" clId="{D928CF7B-2895-6441-8BC8-B1594F1F1139}" dt="2022-04-28T17:44:57.462" v="658"/>
          <ac:graphicFrameMkLst>
            <pc:docMk/>
            <pc:sldMk cId="4194285589" sldId="256"/>
            <ac:graphicFrameMk id="21" creationId="{75052C81-6105-AC42-BADE-1B3308A23EE1}"/>
          </ac:graphicFrameMkLst>
        </pc:graphicFrameChg>
        <pc:graphicFrameChg chg="add del mod">
          <ac:chgData name=" " userId="07775516-998c-484f-a1e0-fe2d28854983" providerId="ADAL" clId="{D928CF7B-2895-6441-8BC8-B1594F1F1139}" dt="2022-04-28T17:45:46.314" v="660" actId="478"/>
          <ac:graphicFrameMkLst>
            <pc:docMk/>
            <pc:sldMk cId="4194285589" sldId="256"/>
            <ac:graphicFrameMk id="22" creationId="{95374CDF-5D9F-564B-8B77-DF689CACFC19}"/>
          </ac:graphicFrameMkLst>
        </pc:graphicFrameChg>
        <pc:picChg chg="add mod">
          <ac:chgData name=" " userId="07775516-998c-484f-a1e0-fe2d28854983" providerId="ADAL" clId="{D928CF7B-2895-6441-8BC8-B1594F1F1139}" dt="2022-04-29T02:51:05.827" v="2505" actId="14100"/>
          <ac:picMkLst>
            <pc:docMk/>
            <pc:sldMk cId="4194285589" sldId="256"/>
            <ac:picMk id="25" creationId="{371C21D2-22CB-A948-82D9-8DFC9CA75FCA}"/>
          </ac:picMkLst>
        </pc:picChg>
        <pc:picChg chg="add del mod">
          <ac:chgData name=" " userId="07775516-998c-484f-a1e0-fe2d28854983" providerId="ADAL" clId="{D928CF7B-2895-6441-8BC8-B1594F1F1139}" dt="2022-04-28T19:39:50.164" v="1898" actId="478"/>
          <ac:picMkLst>
            <pc:docMk/>
            <pc:sldMk cId="4194285589" sldId="256"/>
            <ac:picMk id="36" creationId="{B45A9F57-6A52-1D46-A088-EAE95CFDDA8A}"/>
          </ac:picMkLst>
        </pc:picChg>
        <pc:picChg chg="add del mod">
          <ac:chgData name=" " userId="07775516-998c-484f-a1e0-fe2d28854983" providerId="ADAL" clId="{D928CF7B-2895-6441-8BC8-B1594F1F1139}" dt="2022-04-28T19:40:14.528" v="1902" actId="478"/>
          <ac:picMkLst>
            <pc:docMk/>
            <pc:sldMk cId="4194285589" sldId="256"/>
            <ac:picMk id="38" creationId="{BF31AF29-E430-D342-8F61-0DA9732C5945}"/>
          </ac:picMkLst>
        </pc:picChg>
        <pc:picChg chg="add mod">
          <ac:chgData name=" " userId="07775516-998c-484f-a1e0-fe2d28854983" providerId="ADAL" clId="{D928CF7B-2895-6441-8BC8-B1594F1F1139}" dt="2022-04-29T02:49:22.243" v="2490" actId="1076"/>
          <ac:picMkLst>
            <pc:docMk/>
            <pc:sldMk cId="4194285589" sldId="256"/>
            <ac:picMk id="40" creationId="{30554165-B7FD-4641-93E9-9D2D9963A06A}"/>
          </ac:picMkLst>
        </pc:picChg>
        <pc:picChg chg="add del mod">
          <ac:chgData name=" " userId="07775516-998c-484f-a1e0-fe2d28854983" providerId="ADAL" clId="{D928CF7B-2895-6441-8BC8-B1594F1F1139}" dt="2022-04-28T20:20:46.651" v="2026" actId="478"/>
          <ac:picMkLst>
            <pc:docMk/>
            <pc:sldMk cId="4194285589" sldId="256"/>
            <ac:picMk id="42" creationId="{0B1709A3-B642-C742-B4BA-A21518965693}"/>
          </ac:picMkLst>
        </pc:picChg>
        <pc:picChg chg="add mod">
          <ac:chgData name=" " userId="07775516-998c-484f-a1e0-fe2d28854983" providerId="ADAL" clId="{D928CF7B-2895-6441-8BC8-B1594F1F1139}" dt="2022-04-29T02:52:53.792" v="2517" actId="14100"/>
          <ac:picMkLst>
            <pc:docMk/>
            <pc:sldMk cId="4194285589" sldId="256"/>
            <ac:picMk id="44" creationId="{49150ABC-5874-9945-9BC3-4E7863F382E4}"/>
          </ac:picMkLst>
        </pc:picChg>
        <pc:picChg chg="add mod">
          <ac:chgData name=" " userId="07775516-998c-484f-a1e0-fe2d28854983" providerId="ADAL" clId="{D928CF7B-2895-6441-8BC8-B1594F1F1139}" dt="2022-04-29T02:50:10.862" v="2498" actId="14100"/>
          <ac:picMkLst>
            <pc:docMk/>
            <pc:sldMk cId="4194285589" sldId="256"/>
            <ac:picMk id="46" creationId="{6EF89768-2957-7B4C-8DAC-EEC717394D5F}"/>
          </ac:picMkLst>
        </pc:picChg>
        <pc:picChg chg="add mod">
          <ac:chgData name=" " userId="07775516-998c-484f-a1e0-fe2d28854983" providerId="ADAL" clId="{D928CF7B-2895-6441-8BC8-B1594F1F1139}" dt="2022-04-29T02:59:38.629" v="2539" actId="1076"/>
          <ac:picMkLst>
            <pc:docMk/>
            <pc:sldMk cId="4194285589" sldId="256"/>
            <ac:picMk id="49" creationId="{25AAB8B2-7850-074D-9A68-1A173F7E156C}"/>
          </ac:picMkLst>
        </pc:picChg>
        <pc:picChg chg="add mod">
          <ac:chgData name=" " userId="07775516-998c-484f-a1e0-fe2d28854983" providerId="ADAL" clId="{D928CF7B-2895-6441-8BC8-B1594F1F1139}" dt="2022-04-29T02:45:01.516" v="2466" actId="14100"/>
          <ac:picMkLst>
            <pc:docMk/>
            <pc:sldMk cId="4194285589" sldId="256"/>
            <ac:picMk id="51" creationId="{DF592D46-1999-6C4E-ACD7-1F9535BB0E0D}"/>
          </ac:picMkLst>
        </pc:picChg>
        <pc:picChg chg="add mod">
          <ac:chgData name=" " userId="07775516-998c-484f-a1e0-fe2d28854983" providerId="ADAL" clId="{D928CF7B-2895-6441-8BC8-B1594F1F1139}" dt="2022-04-29T02:45:12.105" v="2469" actId="1076"/>
          <ac:picMkLst>
            <pc:docMk/>
            <pc:sldMk cId="4194285589" sldId="256"/>
            <ac:picMk id="53" creationId="{D9604E43-C062-4C4D-B041-1B68C3C6BFD3}"/>
          </ac:picMkLst>
        </pc:picChg>
        <pc:picChg chg="add mod">
          <ac:chgData name=" " userId="07775516-998c-484f-a1e0-fe2d28854983" providerId="ADAL" clId="{D928CF7B-2895-6441-8BC8-B1594F1F1139}" dt="2022-04-29T02:49:28.618" v="2491" actId="14100"/>
          <ac:picMkLst>
            <pc:docMk/>
            <pc:sldMk cId="4194285589" sldId="256"/>
            <ac:picMk id="56" creationId="{3D84F3E9-D4DD-4F47-A712-F16E06830913}"/>
          </ac:picMkLst>
        </pc:picChg>
        <pc:picChg chg="add mod">
          <ac:chgData name=" " userId="07775516-998c-484f-a1e0-fe2d28854983" providerId="ADAL" clId="{D928CF7B-2895-6441-8BC8-B1594F1F1139}" dt="2022-04-29T03:29:26.912" v="2555" actId="14100"/>
          <ac:picMkLst>
            <pc:docMk/>
            <pc:sldMk cId="4194285589" sldId="256"/>
            <ac:picMk id="59" creationId="{011F36A4-75E1-7A43-B85F-C124697356C8}"/>
          </ac:picMkLst>
        </pc:picChg>
        <pc:picChg chg="add del mod">
          <ac:chgData name=" " userId="07775516-998c-484f-a1e0-fe2d28854983" providerId="ADAL" clId="{D928CF7B-2895-6441-8BC8-B1594F1F1139}" dt="2022-04-29T03:42:57.658" v="2557" actId="478"/>
          <ac:picMkLst>
            <pc:docMk/>
            <pc:sldMk cId="4194285589" sldId="256"/>
            <ac:picMk id="60" creationId="{10ACB95F-13A5-AF43-A567-BA2D77C72C7D}"/>
          </ac:picMkLst>
        </pc:picChg>
        <pc:picChg chg="add mod">
          <ac:chgData name=" " userId="07775516-998c-484f-a1e0-fe2d28854983" providerId="ADAL" clId="{D928CF7B-2895-6441-8BC8-B1594F1F1139}" dt="2022-04-29T03:46:25.296" v="2565" actId="1076"/>
          <ac:picMkLst>
            <pc:docMk/>
            <pc:sldMk cId="4194285589" sldId="256"/>
            <ac:picMk id="62" creationId="{B4612D56-9301-C945-A6D4-3A1556FB0F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6DC74-296F-C447-AB24-B49FA201D742}" type="datetimeFigureOut">
              <a:rPr lang="en-US" smtClean="0"/>
              <a:t>4/28/2022</a:t>
            </a:fld>
            <a:endParaRPr lang="en-US"/>
          </a:p>
        </p:txBody>
      </p:sp>
      <p:sp>
        <p:nvSpPr>
          <p:cNvPr id="4" name="Slide Image Placeholder 3"/>
          <p:cNvSpPr>
            <a:spLocks noGrp="1" noRot="1" noChangeAspect="1"/>
          </p:cNvSpPr>
          <p:nvPr>
            <p:ph type="sldImg" idx="2"/>
          </p:nvPr>
        </p:nvSpPr>
        <p:spPr>
          <a:xfrm>
            <a:off x="1201738" y="1143000"/>
            <a:ext cx="4454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F8AB5-1C5E-9449-A355-49199DA375E0}" type="slidenum">
              <a:rPr lang="en-US" smtClean="0"/>
              <a:t>‹#›</a:t>
            </a:fld>
            <a:endParaRPr lang="en-US"/>
          </a:p>
        </p:txBody>
      </p:sp>
    </p:spTree>
    <p:extLst>
      <p:ext uri="{BB962C8B-B14F-4D97-AF65-F5344CB8AC3E}">
        <p14:creationId xmlns:p14="http://schemas.microsoft.com/office/powerpoint/2010/main" val="1890378726"/>
      </p:ext>
    </p:extLst>
  </p:cSld>
  <p:clrMap bg1="lt1" tx1="dk1" bg2="lt2" tx2="dk2" accent1="accent1" accent2="accent2" accent3="accent3" accent4="accent4" accent5="accent5" accent6="accent6" hlink="hlink" folHlink="folHlink"/>
  <p:notesStyle>
    <a:lvl1pPr marL="0" algn="l" defTabSz="1072408" rtl="0" eaLnBrk="1" latinLnBrk="0" hangingPunct="1">
      <a:defRPr sz="1407" kern="1200">
        <a:solidFill>
          <a:schemeClr val="tx1"/>
        </a:solidFill>
        <a:latin typeface="+mn-lt"/>
        <a:ea typeface="+mn-ea"/>
        <a:cs typeface="+mn-cs"/>
      </a:defRPr>
    </a:lvl1pPr>
    <a:lvl2pPr marL="536204" algn="l" defTabSz="1072408" rtl="0" eaLnBrk="1" latinLnBrk="0" hangingPunct="1">
      <a:defRPr sz="1407" kern="1200">
        <a:solidFill>
          <a:schemeClr val="tx1"/>
        </a:solidFill>
        <a:latin typeface="+mn-lt"/>
        <a:ea typeface="+mn-ea"/>
        <a:cs typeface="+mn-cs"/>
      </a:defRPr>
    </a:lvl2pPr>
    <a:lvl3pPr marL="1072408" algn="l" defTabSz="1072408" rtl="0" eaLnBrk="1" latinLnBrk="0" hangingPunct="1">
      <a:defRPr sz="1407" kern="1200">
        <a:solidFill>
          <a:schemeClr val="tx1"/>
        </a:solidFill>
        <a:latin typeface="+mn-lt"/>
        <a:ea typeface="+mn-ea"/>
        <a:cs typeface="+mn-cs"/>
      </a:defRPr>
    </a:lvl3pPr>
    <a:lvl4pPr marL="1608612" algn="l" defTabSz="1072408" rtl="0" eaLnBrk="1" latinLnBrk="0" hangingPunct="1">
      <a:defRPr sz="1407" kern="1200">
        <a:solidFill>
          <a:schemeClr val="tx1"/>
        </a:solidFill>
        <a:latin typeface="+mn-lt"/>
        <a:ea typeface="+mn-ea"/>
        <a:cs typeface="+mn-cs"/>
      </a:defRPr>
    </a:lvl4pPr>
    <a:lvl5pPr marL="2144817" algn="l" defTabSz="1072408" rtl="0" eaLnBrk="1" latinLnBrk="0" hangingPunct="1">
      <a:defRPr sz="1407" kern="1200">
        <a:solidFill>
          <a:schemeClr val="tx1"/>
        </a:solidFill>
        <a:latin typeface="+mn-lt"/>
        <a:ea typeface="+mn-ea"/>
        <a:cs typeface="+mn-cs"/>
      </a:defRPr>
    </a:lvl5pPr>
    <a:lvl6pPr marL="2681021" algn="l" defTabSz="1072408" rtl="0" eaLnBrk="1" latinLnBrk="0" hangingPunct="1">
      <a:defRPr sz="1407" kern="1200">
        <a:solidFill>
          <a:schemeClr val="tx1"/>
        </a:solidFill>
        <a:latin typeface="+mn-lt"/>
        <a:ea typeface="+mn-ea"/>
        <a:cs typeface="+mn-cs"/>
      </a:defRPr>
    </a:lvl6pPr>
    <a:lvl7pPr marL="3217225" algn="l" defTabSz="1072408" rtl="0" eaLnBrk="1" latinLnBrk="0" hangingPunct="1">
      <a:defRPr sz="1407" kern="1200">
        <a:solidFill>
          <a:schemeClr val="tx1"/>
        </a:solidFill>
        <a:latin typeface="+mn-lt"/>
        <a:ea typeface="+mn-ea"/>
        <a:cs typeface="+mn-cs"/>
      </a:defRPr>
    </a:lvl7pPr>
    <a:lvl8pPr marL="3753429" algn="l" defTabSz="1072408" rtl="0" eaLnBrk="1" latinLnBrk="0" hangingPunct="1">
      <a:defRPr sz="1407" kern="1200">
        <a:solidFill>
          <a:schemeClr val="tx1"/>
        </a:solidFill>
        <a:latin typeface="+mn-lt"/>
        <a:ea typeface="+mn-ea"/>
        <a:cs typeface="+mn-cs"/>
      </a:defRPr>
    </a:lvl8pPr>
    <a:lvl9pPr marL="4289633" algn="l" defTabSz="1072408" rtl="0" eaLnBrk="1" latinLnBrk="0" hangingPunct="1">
      <a:defRPr sz="140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AF8AB5-1C5E-9449-A355-49199DA375E0}" type="slidenum">
              <a:rPr lang="en-US" smtClean="0"/>
              <a:t>1</a:t>
            </a:fld>
            <a:endParaRPr lang="en-US"/>
          </a:p>
        </p:txBody>
      </p:sp>
    </p:spTree>
    <p:extLst>
      <p:ext uri="{BB962C8B-B14F-4D97-AF65-F5344CB8AC3E}">
        <p14:creationId xmlns:p14="http://schemas.microsoft.com/office/powerpoint/2010/main" val="174063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89886" y="1496484"/>
            <a:ext cx="11218704" cy="3183467"/>
          </a:xfrm>
        </p:spPr>
        <p:txBody>
          <a:bodyPr anchor="b"/>
          <a:lstStyle>
            <a:lvl1pPr algn="ctr">
              <a:defRPr sz="8000"/>
            </a:lvl1pPr>
          </a:lstStyle>
          <a:p>
            <a:r>
              <a:rPr lang="en-US"/>
              <a:t>Click to edit Master title style</a:t>
            </a:r>
          </a:p>
        </p:txBody>
      </p:sp>
      <p:sp>
        <p:nvSpPr>
          <p:cNvPr id="3" name="Subtitle 2"/>
          <p:cNvSpPr>
            <a:spLocks noGrp="1"/>
          </p:cNvSpPr>
          <p:nvPr>
            <p:ph type="subTitle" idx="1"/>
          </p:nvPr>
        </p:nvSpPr>
        <p:spPr>
          <a:xfrm>
            <a:off x="1649810" y="4802717"/>
            <a:ext cx="9898856"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p:cNvSpPr>
            <a:spLocks noGrp="1"/>
          </p:cNvSpPr>
          <p:nvPr>
            <p:ph type="dt" sz="half" idx="10"/>
          </p:nvPr>
        </p:nvSpPr>
        <p:spPr/>
        <p:txBody>
          <a:bodyPr/>
          <a:lstStyle/>
          <a:p>
            <a:fld id="{49A929DC-0255-9D4E-8EC3-FF85DC06A11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191955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929DC-0255-9D4E-8EC3-FF85DC06A11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2230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5159" y="486834"/>
            <a:ext cx="2845921" cy="7749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07396" y="486834"/>
            <a:ext cx="8372783"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929DC-0255-9D4E-8EC3-FF85DC06A11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51695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929DC-0255-9D4E-8EC3-FF85DC06A11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82174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0522" y="2279653"/>
            <a:ext cx="11383685" cy="3803649"/>
          </a:xfrm>
        </p:spPr>
        <p:txBody>
          <a:bodyPr anchor="b"/>
          <a:lstStyle>
            <a:lvl1pPr>
              <a:defRPr sz="8000"/>
            </a:lvl1pPr>
          </a:lstStyle>
          <a:p>
            <a:r>
              <a:rPr lang="en-US"/>
              <a:t>Click to edit Master title style</a:t>
            </a:r>
          </a:p>
        </p:txBody>
      </p:sp>
      <p:sp>
        <p:nvSpPr>
          <p:cNvPr id="3" name="Text Placeholder 2"/>
          <p:cNvSpPr>
            <a:spLocks noGrp="1"/>
          </p:cNvSpPr>
          <p:nvPr>
            <p:ph type="body" idx="1"/>
          </p:nvPr>
        </p:nvSpPr>
        <p:spPr>
          <a:xfrm>
            <a:off x="900522" y="6119286"/>
            <a:ext cx="11383685"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929DC-0255-9D4E-8EC3-FF85DC06A11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179700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7395" y="2434167"/>
            <a:ext cx="5609352"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81728" y="2434167"/>
            <a:ext cx="5609352"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A929DC-0255-9D4E-8EC3-FF85DC06A11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143096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9114" y="486836"/>
            <a:ext cx="11383685" cy="1767417"/>
          </a:xfrm>
        </p:spPr>
        <p:txBody>
          <a:bodyPr/>
          <a:lstStyle/>
          <a:p>
            <a:r>
              <a:rPr lang="en-US"/>
              <a:t>Click to edit Master title style</a:t>
            </a:r>
          </a:p>
        </p:txBody>
      </p:sp>
      <p:sp>
        <p:nvSpPr>
          <p:cNvPr id="3" name="Text Placeholder 2"/>
          <p:cNvSpPr>
            <a:spLocks noGrp="1"/>
          </p:cNvSpPr>
          <p:nvPr>
            <p:ph type="body" idx="1"/>
          </p:nvPr>
        </p:nvSpPr>
        <p:spPr>
          <a:xfrm>
            <a:off x="909116" y="2241551"/>
            <a:ext cx="558357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909116" y="3340100"/>
            <a:ext cx="558357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81729" y="2241551"/>
            <a:ext cx="5611071"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681729" y="3340100"/>
            <a:ext cx="561107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A929DC-0255-9D4E-8EC3-FF85DC06A11F}"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387671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A929DC-0255-9D4E-8EC3-FF85DC06A11F}"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264634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929DC-0255-9D4E-8EC3-FF85DC06A11F}"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198471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114" y="609600"/>
            <a:ext cx="4256852" cy="2133600"/>
          </a:xfrm>
        </p:spPr>
        <p:txBody>
          <a:bodyPr anchor="b"/>
          <a:lstStyle>
            <a:lvl1pPr>
              <a:defRPr sz="4267"/>
            </a:lvl1pPr>
          </a:lstStyle>
          <a:p>
            <a:r>
              <a:rPr lang="en-US"/>
              <a:t>Click to edit Master title style</a:t>
            </a:r>
          </a:p>
        </p:txBody>
      </p:sp>
      <p:sp>
        <p:nvSpPr>
          <p:cNvPr id="3" name="Content Placeholder 2"/>
          <p:cNvSpPr>
            <a:spLocks noGrp="1"/>
          </p:cNvSpPr>
          <p:nvPr>
            <p:ph idx="1"/>
          </p:nvPr>
        </p:nvSpPr>
        <p:spPr>
          <a:xfrm>
            <a:off x="5611071" y="1316569"/>
            <a:ext cx="6681728"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09114" y="2743200"/>
            <a:ext cx="4256852"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49A929DC-0255-9D4E-8EC3-FF85DC06A11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399661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114" y="609600"/>
            <a:ext cx="4256852" cy="2133600"/>
          </a:xfrm>
        </p:spPr>
        <p:txBody>
          <a:bodyPr anchor="b"/>
          <a:lstStyle>
            <a:lvl1pPr>
              <a:defRPr sz="4267"/>
            </a:lvl1pPr>
          </a:lstStyle>
          <a:p>
            <a:r>
              <a:rPr lang="en-US"/>
              <a:t>Click to edit Master title style</a:t>
            </a:r>
          </a:p>
        </p:txBody>
      </p:sp>
      <p:sp>
        <p:nvSpPr>
          <p:cNvPr id="3" name="Picture Placeholder 2"/>
          <p:cNvSpPr>
            <a:spLocks noGrp="1" noChangeAspect="1"/>
          </p:cNvSpPr>
          <p:nvPr>
            <p:ph type="pic" idx="1"/>
          </p:nvPr>
        </p:nvSpPr>
        <p:spPr>
          <a:xfrm>
            <a:off x="5611071" y="1316569"/>
            <a:ext cx="6681728"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909114" y="2743200"/>
            <a:ext cx="4256852"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49A929DC-0255-9D4E-8EC3-FF85DC06A11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5AC34-3107-6E45-BA96-CA61D7C3D423}" type="slidenum">
              <a:rPr lang="en-US" smtClean="0"/>
              <a:t>‹#›</a:t>
            </a:fld>
            <a:endParaRPr lang="en-US"/>
          </a:p>
        </p:txBody>
      </p:sp>
    </p:spTree>
    <p:extLst>
      <p:ext uri="{BB962C8B-B14F-4D97-AF65-F5344CB8AC3E}">
        <p14:creationId xmlns:p14="http://schemas.microsoft.com/office/powerpoint/2010/main" val="323648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7395" y="486836"/>
            <a:ext cx="1138368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07395" y="2434167"/>
            <a:ext cx="1138368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07395" y="8475136"/>
            <a:ext cx="2969657"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49A929DC-0255-9D4E-8EC3-FF85DC06A11F}" type="datetimeFigureOut">
              <a:rPr lang="en-US" smtClean="0"/>
              <a:t>4/28/2022</a:t>
            </a:fld>
            <a:endParaRPr lang="en-US"/>
          </a:p>
        </p:txBody>
      </p:sp>
      <p:sp>
        <p:nvSpPr>
          <p:cNvPr id="5" name="Footer Placeholder 4"/>
          <p:cNvSpPr>
            <a:spLocks noGrp="1"/>
          </p:cNvSpPr>
          <p:nvPr>
            <p:ph type="ftr" sz="quarter" idx="3"/>
          </p:nvPr>
        </p:nvSpPr>
        <p:spPr>
          <a:xfrm>
            <a:off x="4371995" y="8475136"/>
            <a:ext cx="445448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1423" y="8475136"/>
            <a:ext cx="2969657"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1BD5AC34-3107-6E45-BA96-CA61D7C3D423}" type="slidenum">
              <a:rPr lang="en-US" smtClean="0"/>
              <a:t>‹#›</a:t>
            </a:fld>
            <a:endParaRPr lang="en-US"/>
          </a:p>
        </p:txBody>
      </p:sp>
    </p:spTree>
    <p:extLst>
      <p:ext uri="{BB962C8B-B14F-4D97-AF65-F5344CB8AC3E}">
        <p14:creationId xmlns:p14="http://schemas.microsoft.com/office/powerpoint/2010/main" val="2476175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498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B9C9ED-3D3E-6C4C-A6D6-509D5EEE2D50}"/>
              </a:ext>
            </a:extLst>
          </p:cNvPr>
          <p:cNvSpPr>
            <a:spLocks noGrp="1"/>
          </p:cNvSpPr>
          <p:nvPr>
            <p:ph type="subTitle" idx="1"/>
          </p:nvPr>
        </p:nvSpPr>
        <p:spPr>
          <a:xfrm>
            <a:off x="143638" y="1391933"/>
            <a:ext cx="4187725" cy="2274970"/>
          </a:xfrm>
          <a:solidFill>
            <a:schemeClr val="bg1"/>
          </a:solidFill>
        </p:spPr>
        <p:txBody>
          <a:bodyPr>
            <a:normAutofit fontScale="25000" lnSpcReduction="20000"/>
          </a:bodyPr>
          <a:lstStyle/>
          <a:p>
            <a:pPr algn="l">
              <a:lnSpc>
                <a:spcPct val="100000"/>
              </a:lnSpc>
            </a:pPr>
            <a:r>
              <a:rPr lang="en-US" sz="3464"/>
              <a:t>Companies use mailing meters to decrease costs of operating a business and increase the pace of their operations. Pitney Bowes mailing meters play a big part in providing small-scale companies the opportunity to grow at low additional investments as well as assisting organizations of a larger scale with maintaining their customers’ satisfaction from fast service. </a:t>
            </a:r>
          </a:p>
          <a:p>
            <a:pPr algn="l">
              <a:lnSpc>
                <a:spcPct val="100000"/>
              </a:lnSpc>
            </a:pPr>
            <a:r>
              <a:rPr lang="en-US" sz="3464"/>
              <a:t>The meters are leased hardware, it is important to ensure that the risk of downtime is mitigated and to provide time-sensitive guidelines/help to businesses on how to maintain the meter better if the device is being flagged as at risk. With enough meters running history, it is possible to identify which meters will fail in the next seven days.</a:t>
            </a:r>
          </a:p>
          <a:p>
            <a:pPr algn="l">
              <a:lnSpc>
                <a:spcPct val="100000"/>
              </a:lnSpc>
            </a:pPr>
            <a:r>
              <a:rPr lang="en-US" sz="3464"/>
              <a:t>Pitney Bowes train data asks participants to help identify when there is an issue with the meter before it fails with the help of two weeks worth of data from 40,500 meters. For this project we worked with multiple libraries such as </a:t>
            </a:r>
            <a:r>
              <a:rPr lang="en-US" sz="3464" err="1"/>
              <a:t>Sklearn</a:t>
            </a:r>
            <a:r>
              <a:rPr lang="en-US" sz="3464"/>
              <a:t>, NumPy, pandas, matplotlib, and seaborn to create a predictive model</a:t>
            </a:r>
          </a:p>
          <a:p>
            <a:endParaRPr lang="en-US"/>
          </a:p>
        </p:txBody>
      </p:sp>
      <p:pic>
        <p:nvPicPr>
          <p:cNvPr id="5" name="Picture 4">
            <a:extLst>
              <a:ext uri="{FF2B5EF4-FFF2-40B4-BE49-F238E27FC236}">
                <a16:creationId xmlns:a16="http://schemas.microsoft.com/office/drawing/2014/main" id="{68D2F930-F93B-274E-A21D-8DE6A912DFB6}"/>
              </a:ext>
            </a:extLst>
          </p:cNvPr>
          <p:cNvPicPr>
            <a:picLocks noChangeAspect="1"/>
          </p:cNvPicPr>
          <p:nvPr/>
        </p:nvPicPr>
        <p:blipFill>
          <a:blip r:embed="rId3"/>
          <a:stretch>
            <a:fillRect/>
          </a:stretch>
        </p:blipFill>
        <p:spPr>
          <a:xfrm>
            <a:off x="0" y="16072"/>
            <a:ext cx="13198475" cy="1086125"/>
          </a:xfrm>
          <a:prstGeom prst="rect">
            <a:avLst/>
          </a:prstGeom>
        </p:spPr>
      </p:pic>
      <p:sp>
        <p:nvSpPr>
          <p:cNvPr id="7" name="TextBox 6">
            <a:extLst>
              <a:ext uri="{FF2B5EF4-FFF2-40B4-BE49-F238E27FC236}">
                <a16:creationId xmlns:a16="http://schemas.microsoft.com/office/drawing/2014/main" id="{B9A1854B-15AE-3247-A324-C098E36F91C6}"/>
              </a:ext>
            </a:extLst>
          </p:cNvPr>
          <p:cNvSpPr txBox="1"/>
          <p:nvPr/>
        </p:nvSpPr>
        <p:spPr>
          <a:xfrm>
            <a:off x="143640" y="1114861"/>
            <a:ext cx="4187723" cy="276999"/>
          </a:xfrm>
          <a:prstGeom prst="rect">
            <a:avLst/>
          </a:prstGeom>
          <a:solidFill>
            <a:schemeClr val="accent1"/>
          </a:solidFill>
        </p:spPr>
        <p:txBody>
          <a:bodyPr wrap="square" rtlCol="0">
            <a:spAutoFit/>
          </a:bodyPr>
          <a:lstStyle/>
          <a:p>
            <a:pPr algn="ctr"/>
            <a:r>
              <a:rPr lang="en-US" sz="1200" b="1">
                <a:solidFill>
                  <a:schemeClr val="bg1"/>
                </a:solidFill>
              </a:rPr>
              <a:t>Abstract</a:t>
            </a:r>
          </a:p>
        </p:txBody>
      </p:sp>
      <p:sp>
        <p:nvSpPr>
          <p:cNvPr id="9" name="TextBox 8">
            <a:extLst>
              <a:ext uri="{FF2B5EF4-FFF2-40B4-BE49-F238E27FC236}">
                <a16:creationId xmlns:a16="http://schemas.microsoft.com/office/drawing/2014/main" id="{02DC155D-E429-0B49-85D4-2CD461A2573B}"/>
              </a:ext>
            </a:extLst>
          </p:cNvPr>
          <p:cNvSpPr txBox="1"/>
          <p:nvPr/>
        </p:nvSpPr>
        <p:spPr>
          <a:xfrm>
            <a:off x="4239697" y="168518"/>
            <a:ext cx="5935851" cy="83099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a:solidFill>
                  <a:schemeClr val="tx2"/>
                </a:solidFill>
                <a:latin typeface="Futura Medium" panose="020B0602020204020303" pitchFamily="34" charset="-79"/>
                <a:cs typeface="Futura Medium" panose="020B0602020204020303" pitchFamily="34" charset="-79"/>
              </a:rPr>
              <a:t>Predicting the meters that will fail within the next seven days </a:t>
            </a:r>
            <a:endParaRPr lang="en-US" sz="2400" b="1">
              <a:solidFill>
                <a:schemeClr val="tx2"/>
              </a:solidFill>
              <a:effectLst/>
              <a:latin typeface="Futura Medium" panose="020B0602020204020303" pitchFamily="34" charset="-79"/>
              <a:cs typeface="Futura Medium" panose="020B0602020204020303" pitchFamily="34" charset="-79"/>
            </a:endParaRPr>
          </a:p>
        </p:txBody>
      </p:sp>
      <p:sp>
        <p:nvSpPr>
          <p:cNvPr id="10" name="TextBox 9">
            <a:extLst>
              <a:ext uri="{FF2B5EF4-FFF2-40B4-BE49-F238E27FC236}">
                <a16:creationId xmlns:a16="http://schemas.microsoft.com/office/drawing/2014/main" id="{BC5A8B06-6F54-2040-8BAC-C18727C7A93F}"/>
              </a:ext>
            </a:extLst>
          </p:cNvPr>
          <p:cNvSpPr txBox="1"/>
          <p:nvPr/>
        </p:nvSpPr>
        <p:spPr>
          <a:xfrm>
            <a:off x="143640" y="3679640"/>
            <a:ext cx="4187725" cy="276999"/>
          </a:xfrm>
          <a:prstGeom prst="rect">
            <a:avLst/>
          </a:prstGeom>
          <a:solidFill>
            <a:schemeClr val="accent1"/>
          </a:solidFill>
        </p:spPr>
        <p:txBody>
          <a:bodyPr wrap="square" rtlCol="0">
            <a:spAutoFit/>
          </a:bodyPr>
          <a:lstStyle/>
          <a:p>
            <a:pPr algn="ctr"/>
            <a:r>
              <a:rPr lang="en-US" sz="1200" b="1">
                <a:solidFill>
                  <a:schemeClr val="bg1"/>
                </a:solidFill>
              </a:rPr>
              <a:t>Introduction</a:t>
            </a:r>
          </a:p>
        </p:txBody>
      </p:sp>
      <p:sp>
        <p:nvSpPr>
          <p:cNvPr id="11" name="TextBox 10">
            <a:extLst>
              <a:ext uri="{FF2B5EF4-FFF2-40B4-BE49-F238E27FC236}">
                <a16:creationId xmlns:a16="http://schemas.microsoft.com/office/drawing/2014/main" id="{A60E4524-E567-CC48-AC74-DAB3C74A3F40}"/>
              </a:ext>
            </a:extLst>
          </p:cNvPr>
          <p:cNvSpPr txBox="1"/>
          <p:nvPr/>
        </p:nvSpPr>
        <p:spPr>
          <a:xfrm>
            <a:off x="143639" y="6386518"/>
            <a:ext cx="4187724" cy="276999"/>
          </a:xfrm>
          <a:prstGeom prst="rect">
            <a:avLst/>
          </a:prstGeom>
          <a:solidFill>
            <a:schemeClr val="accent1"/>
          </a:solidFill>
          <a:ln>
            <a:noFill/>
          </a:ln>
        </p:spPr>
        <p:txBody>
          <a:bodyPr wrap="square" rtlCol="0">
            <a:spAutoFit/>
          </a:bodyPr>
          <a:lstStyle/>
          <a:p>
            <a:pPr algn="ctr"/>
            <a:r>
              <a:rPr lang="en-US" sz="1200" b="1">
                <a:solidFill>
                  <a:schemeClr val="bg1"/>
                </a:solidFill>
              </a:rPr>
              <a:t>Data</a:t>
            </a:r>
          </a:p>
        </p:txBody>
      </p:sp>
      <p:sp>
        <p:nvSpPr>
          <p:cNvPr id="12" name="TextBox 11">
            <a:extLst>
              <a:ext uri="{FF2B5EF4-FFF2-40B4-BE49-F238E27FC236}">
                <a16:creationId xmlns:a16="http://schemas.microsoft.com/office/drawing/2014/main" id="{A5A947E5-4517-9846-89BB-AED2246EF9AB}"/>
              </a:ext>
            </a:extLst>
          </p:cNvPr>
          <p:cNvSpPr txBox="1"/>
          <p:nvPr/>
        </p:nvSpPr>
        <p:spPr>
          <a:xfrm>
            <a:off x="4400330" y="3985199"/>
            <a:ext cx="4225012" cy="276999"/>
          </a:xfrm>
          <a:prstGeom prst="rect">
            <a:avLst/>
          </a:prstGeom>
          <a:solidFill>
            <a:schemeClr val="accent1"/>
          </a:solidFill>
        </p:spPr>
        <p:txBody>
          <a:bodyPr wrap="square" rtlCol="0">
            <a:spAutoFit/>
          </a:bodyPr>
          <a:lstStyle/>
          <a:p>
            <a:pPr algn="ctr"/>
            <a:r>
              <a:rPr lang="en-US" sz="1200" b="1">
                <a:solidFill>
                  <a:schemeClr val="bg1"/>
                </a:solidFill>
              </a:rPr>
              <a:t>Methodology</a:t>
            </a:r>
          </a:p>
        </p:txBody>
      </p:sp>
      <p:sp>
        <p:nvSpPr>
          <p:cNvPr id="13" name="TextBox 12">
            <a:extLst>
              <a:ext uri="{FF2B5EF4-FFF2-40B4-BE49-F238E27FC236}">
                <a16:creationId xmlns:a16="http://schemas.microsoft.com/office/drawing/2014/main" id="{1DF5FBF8-8390-E54A-9304-FD8CE6510E0C}"/>
              </a:ext>
            </a:extLst>
          </p:cNvPr>
          <p:cNvSpPr txBox="1"/>
          <p:nvPr/>
        </p:nvSpPr>
        <p:spPr>
          <a:xfrm>
            <a:off x="4385646" y="6386518"/>
            <a:ext cx="4173038" cy="276999"/>
          </a:xfrm>
          <a:prstGeom prst="rect">
            <a:avLst/>
          </a:prstGeom>
          <a:solidFill>
            <a:schemeClr val="accent1"/>
          </a:solidFill>
        </p:spPr>
        <p:txBody>
          <a:bodyPr wrap="square" rtlCol="0">
            <a:spAutoFit/>
          </a:bodyPr>
          <a:lstStyle/>
          <a:p>
            <a:pPr algn="ctr"/>
            <a:r>
              <a:rPr lang="en-US" sz="1200" b="1">
                <a:solidFill>
                  <a:schemeClr val="bg1"/>
                </a:solidFill>
              </a:rPr>
              <a:t>Modeling Process</a:t>
            </a:r>
          </a:p>
        </p:txBody>
      </p:sp>
      <p:sp>
        <p:nvSpPr>
          <p:cNvPr id="14" name="TextBox 13">
            <a:extLst>
              <a:ext uri="{FF2B5EF4-FFF2-40B4-BE49-F238E27FC236}">
                <a16:creationId xmlns:a16="http://schemas.microsoft.com/office/drawing/2014/main" id="{FD7A0769-2436-9C44-B652-9C53A18A2E60}"/>
              </a:ext>
            </a:extLst>
          </p:cNvPr>
          <p:cNvSpPr txBox="1"/>
          <p:nvPr/>
        </p:nvSpPr>
        <p:spPr>
          <a:xfrm>
            <a:off x="8765151" y="1122433"/>
            <a:ext cx="4223913" cy="276999"/>
          </a:xfrm>
          <a:prstGeom prst="rect">
            <a:avLst/>
          </a:prstGeom>
          <a:solidFill>
            <a:schemeClr val="accent1"/>
          </a:solidFill>
        </p:spPr>
        <p:txBody>
          <a:bodyPr wrap="square" rtlCol="0">
            <a:spAutoFit/>
          </a:bodyPr>
          <a:lstStyle/>
          <a:p>
            <a:pPr algn="ctr"/>
            <a:r>
              <a:rPr lang="en-US" sz="1200" b="1">
                <a:solidFill>
                  <a:schemeClr val="bg1"/>
                </a:solidFill>
              </a:rPr>
              <a:t>Model and Results</a:t>
            </a:r>
          </a:p>
        </p:txBody>
      </p:sp>
      <p:sp>
        <p:nvSpPr>
          <p:cNvPr id="15" name="TextBox 14">
            <a:extLst>
              <a:ext uri="{FF2B5EF4-FFF2-40B4-BE49-F238E27FC236}">
                <a16:creationId xmlns:a16="http://schemas.microsoft.com/office/drawing/2014/main" id="{FE888F8C-1041-1C44-B740-85ED3D166226}"/>
              </a:ext>
            </a:extLst>
          </p:cNvPr>
          <p:cNvSpPr txBox="1"/>
          <p:nvPr/>
        </p:nvSpPr>
        <p:spPr>
          <a:xfrm>
            <a:off x="8665746" y="7444767"/>
            <a:ext cx="4422725" cy="276999"/>
          </a:xfrm>
          <a:prstGeom prst="rect">
            <a:avLst/>
          </a:prstGeom>
          <a:solidFill>
            <a:schemeClr val="accent1"/>
          </a:solidFill>
        </p:spPr>
        <p:txBody>
          <a:bodyPr wrap="square" rtlCol="0">
            <a:spAutoFit/>
          </a:bodyPr>
          <a:lstStyle/>
          <a:p>
            <a:pPr algn="ctr"/>
            <a:r>
              <a:rPr lang="en-US" sz="1200" b="1">
                <a:solidFill>
                  <a:schemeClr val="bg1"/>
                </a:solidFill>
              </a:rPr>
              <a:t>Conclusion</a:t>
            </a:r>
          </a:p>
        </p:txBody>
      </p:sp>
      <p:sp>
        <p:nvSpPr>
          <p:cNvPr id="20" name="TextBox 19">
            <a:extLst>
              <a:ext uri="{FF2B5EF4-FFF2-40B4-BE49-F238E27FC236}">
                <a16:creationId xmlns:a16="http://schemas.microsoft.com/office/drawing/2014/main" id="{C837A2D5-D34A-864C-8199-81A1A3D6427B}"/>
              </a:ext>
            </a:extLst>
          </p:cNvPr>
          <p:cNvSpPr txBox="1"/>
          <p:nvPr/>
        </p:nvSpPr>
        <p:spPr>
          <a:xfrm>
            <a:off x="143638" y="3953913"/>
            <a:ext cx="4187727" cy="2405467"/>
          </a:xfrm>
          <a:prstGeom prst="rect">
            <a:avLst/>
          </a:prstGeom>
          <a:solidFill>
            <a:schemeClr val="bg1"/>
          </a:solidFill>
        </p:spPr>
        <p:txBody>
          <a:bodyPr wrap="square" rtlCol="0">
            <a:spAutoFit/>
          </a:bodyPr>
          <a:lstStyle/>
          <a:p>
            <a:pPr>
              <a:lnSpc>
                <a:spcPts val="800"/>
              </a:lnSpc>
              <a:spcBef>
                <a:spcPts val="1333"/>
              </a:spcBef>
            </a:pPr>
            <a:r>
              <a:rPr lang="en-US" sz="900"/>
              <a:t>Pitney Bowes challenge asks the participants to create a model based on the train_updated.csv dataset. Then test the model on the test.csv dataset provided, and report back to the challengers with dataset of the machines that will fail based on the model.</a:t>
            </a:r>
          </a:p>
          <a:p>
            <a:pPr>
              <a:lnSpc>
                <a:spcPts val="800"/>
              </a:lnSpc>
              <a:spcBef>
                <a:spcPts val="1333"/>
              </a:spcBef>
            </a:pPr>
            <a:r>
              <a:rPr lang="en-US" sz="900" b="1"/>
              <a:t>train_updatd.csv </a:t>
            </a:r>
            <a:r>
              <a:rPr lang="en-US" sz="900" b="1">
                <a:sym typeface="Wingdings" pitchFamily="2" charset="2"/>
              </a:rPr>
              <a:t> </a:t>
            </a:r>
            <a:r>
              <a:rPr lang="en-US" sz="900">
                <a:sym typeface="Wingdings" pitchFamily="2" charset="2"/>
              </a:rPr>
              <a:t>contains machine failure status, voltage usage, off time of the machines, cycle time, mailing piece count ,  charging, discharging behavior information about 40,500 machines from last fourteen days. </a:t>
            </a:r>
            <a:br>
              <a:rPr lang="en-US" sz="900">
                <a:sym typeface="Wingdings" pitchFamily="2" charset="2"/>
              </a:rPr>
            </a:br>
            <a:r>
              <a:rPr lang="en-US" sz="900">
                <a:sym typeface="Wingdings" pitchFamily="2" charset="2"/>
              </a:rPr>
              <a:t> 55 Columns, and 40,500 rows, 16.1 MB</a:t>
            </a:r>
          </a:p>
          <a:p>
            <a:pPr>
              <a:lnSpc>
                <a:spcPts val="800"/>
              </a:lnSpc>
              <a:spcBef>
                <a:spcPts val="1333"/>
              </a:spcBef>
            </a:pPr>
            <a:r>
              <a:rPr lang="en-US" sz="900" b="1"/>
              <a:t>train_2.csv </a:t>
            </a:r>
            <a:r>
              <a:rPr lang="en-US" sz="900" b="1">
                <a:sym typeface="Wingdings" pitchFamily="2" charset="2"/>
              </a:rPr>
              <a:t> </a:t>
            </a:r>
            <a:r>
              <a:rPr lang="en-US" sz="900">
                <a:sym typeface="Wingdings" pitchFamily="2" charset="2"/>
              </a:rPr>
              <a:t>contains all non-lag columns minus Last Record, with month and year extracted from date deployed. Has new columns AVG_charging_rate &amp; AVG_discharging_rate which is the mean of all 14 dis/charging rates. Added age of battery in months.40,500 rows, 30 columns</a:t>
            </a:r>
          </a:p>
          <a:p>
            <a:pPr>
              <a:lnSpc>
                <a:spcPts val="800"/>
              </a:lnSpc>
              <a:spcBef>
                <a:spcPts val="1333"/>
              </a:spcBef>
            </a:pPr>
            <a:r>
              <a:rPr lang="en-US" sz="900" b="1">
                <a:sym typeface="Wingdings" pitchFamily="2" charset="2"/>
              </a:rPr>
              <a:t>test_for_submissions.csv </a:t>
            </a:r>
            <a:r>
              <a:rPr lang="en-US" sz="900">
                <a:sym typeface="Wingdings" pitchFamily="2" charset="2"/>
              </a:rPr>
              <a:t> Contains the same information as the test_updated.csv of new machines except the status of failure.  54 columns,  and 49,990 rows.</a:t>
            </a:r>
          </a:p>
          <a:p>
            <a:pPr>
              <a:lnSpc>
                <a:spcPts val="800"/>
              </a:lnSpc>
              <a:spcBef>
                <a:spcPts val="1333"/>
              </a:spcBef>
            </a:pPr>
            <a:r>
              <a:rPr lang="en-US" sz="900" b="1"/>
              <a:t>Full_Version2_Test.ipynb </a:t>
            </a:r>
            <a:r>
              <a:rPr lang="en-US" sz="900">
                <a:sym typeface="Wingdings" pitchFamily="2" charset="2"/>
              </a:rPr>
              <a:t> A </a:t>
            </a:r>
            <a:r>
              <a:rPr lang="en-US" sz="900" err="1">
                <a:sym typeface="Wingdings" pitchFamily="2" charset="2"/>
              </a:rPr>
              <a:t>Jupyter</a:t>
            </a:r>
            <a:r>
              <a:rPr lang="en-US" sz="900">
                <a:sym typeface="Wingdings" pitchFamily="2" charset="2"/>
              </a:rPr>
              <a:t> notebook containing explanatory and decision tree model codes written in python.</a:t>
            </a:r>
            <a:endParaRPr lang="en-US" sz="900"/>
          </a:p>
        </p:txBody>
      </p:sp>
      <p:pic>
        <p:nvPicPr>
          <p:cNvPr id="25" name="Picture 24" descr="Table&#10;&#10;Description automatically generated">
            <a:extLst>
              <a:ext uri="{FF2B5EF4-FFF2-40B4-BE49-F238E27FC236}">
                <a16:creationId xmlns:a16="http://schemas.microsoft.com/office/drawing/2014/main" id="{371C21D2-22CB-A948-82D9-8DFC9CA75FCA}"/>
              </a:ext>
            </a:extLst>
          </p:cNvPr>
          <p:cNvPicPr>
            <a:picLocks noChangeAspect="1"/>
          </p:cNvPicPr>
          <p:nvPr/>
        </p:nvPicPr>
        <p:blipFill>
          <a:blip r:embed="rId4"/>
          <a:stretch>
            <a:fillRect/>
          </a:stretch>
        </p:blipFill>
        <p:spPr>
          <a:xfrm>
            <a:off x="143637" y="6981624"/>
            <a:ext cx="2509763" cy="2095030"/>
          </a:xfrm>
          <a:prstGeom prst="rect">
            <a:avLst/>
          </a:prstGeom>
        </p:spPr>
      </p:pic>
      <p:sp>
        <p:nvSpPr>
          <p:cNvPr id="28" name="TextBox 27">
            <a:extLst>
              <a:ext uri="{FF2B5EF4-FFF2-40B4-BE49-F238E27FC236}">
                <a16:creationId xmlns:a16="http://schemas.microsoft.com/office/drawing/2014/main" id="{C443772D-0827-0641-A675-BD740198DA7D}"/>
              </a:ext>
            </a:extLst>
          </p:cNvPr>
          <p:cNvSpPr txBox="1"/>
          <p:nvPr/>
        </p:nvSpPr>
        <p:spPr>
          <a:xfrm>
            <a:off x="143642" y="6656638"/>
            <a:ext cx="4187721" cy="305105"/>
          </a:xfrm>
          <a:prstGeom prst="rect">
            <a:avLst/>
          </a:prstGeom>
          <a:solidFill>
            <a:schemeClr val="bg1"/>
          </a:solidFill>
        </p:spPr>
        <p:txBody>
          <a:bodyPr wrap="square" rtlCol="0">
            <a:spAutoFit/>
          </a:bodyPr>
          <a:lstStyle/>
          <a:p>
            <a:pPr>
              <a:lnSpc>
                <a:spcPts val="800"/>
              </a:lnSpc>
              <a:spcBef>
                <a:spcPts val="1333"/>
              </a:spcBef>
            </a:pPr>
            <a:r>
              <a:rPr lang="en-US" sz="900"/>
              <a:t>The dataset is provided by Pitney Bowes, and below are the meaning of the fields in the dataset.</a:t>
            </a:r>
          </a:p>
        </p:txBody>
      </p:sp>
      <p:sp>
        <p:nvSpPr>
          <p:cNvPr id="30" name="TextBox 29">
            <a:extLst>
              <a:ext uri="{FF2B5EF4-FFF2-40B4-BE49-F238E27FC236}">
                <a16:creationId xmlns:a16="http://schemas.microsoft.com/office/drawing/2014/main" id="{7950DC3C-FF90-5B44-9701-0AE4013FF761}"/>
              </a:ext>
            </a:extLst>
          </p:cNvPr>
          <p:cNvSpPr txBox="1"/>
          <p:nvPr/>
        </p:nvSpPr>
        <p:spPr>
          <a:xfrm>
            <a:off x="2768253" y="7167107"/>
            <a:ext cx="1542544" cy="1738617"/>
          </a:xfrm>
          <a:prstGeom prst="rect">
            <a:avLst/>
          </a:prstGeom>
          <a:solidFill>
            <a:schemeClr val="bg1"/>
          </a:solidFill>
        </p:spPr>
        <p:txBody>
          <a:bodyPr wrap="square" rtlCol="0">
            <a:spAutoFit/>
          </a:bodyPr>
          <a:lstStyle/>
          <a:p>
            <a:pPr>
              <a:lnSpc>
                <a:spcPts val="800"/>
              </a:lnSpc>
              <a:spcBef>
                <a:spcPts val="1333"/>
              </a:spcBef>
            </a:pPr>
            <a:r>
              <a:rPr lang="en-US" sz="900"/>
              <a:t>To get a clearer understanding of the mailing meters, new columns were added such as the age of the battery, month and  and year deployed to find the decaying period of the machines.</a:t>
            </a:r>
            <a:br>
              <a:rPr lang="en-US" sz="900"/>
            </a:br>
            <a:r>
              <a:rPr lang="en-US" sz="900"/>
              <a:t>The </a:t>
            </a:r>
            <a:r>
              <a:rPr lang="en-US" sz="900">
                <a:sym typeface="Wingdings" pitchFamily="2" charset="2"/>
              </a:rPr>
              <a:t>AVG_charging_rate &amp; AVG_discharging_rate which is the mean of all 14 dis/charging rates</a:t>
            </a:r>
            <a:br>
              <a:rPr lang="en-US" sz="900"/>
            </a:br>
            <a:br>
              <a:rPr lang="en-US" sz="900"/>
            </a:br>
            <a:r>
              <a:rPr lang="en-US" sz="900"/>
              <a:t>All the columns made up totaling into </a:t>
            </a:r>
            <a:br>
              <a:rPr lang="en-US" sz="900"/>
            </a:br>
            <a:r>
              <a:rPr lang="en-US" sz="900"/>
              <a:t>60 columns. </a:t>
            </a:r>
          </a:p>
        </p:txBody>
      </p:sp>
      <p:pic>
        <p:nvPicPr>
          <p:cNvPr id="40" name="Picture 39">
            <a:extLst>
              <a:ext uri="{FF2B5EF4-FFF2-40B4-BE49-F238E27FC236}">
                <a16:creationId xmlns:a16="http://schemas.microsoft.com/office/drawing/2014/main" id="{30554165-B7FD-4641-93E9-9D2D9963A06A}"/>
              </a:ext>
            </a:extLst>
          </p:cNvPr>
          <p:cNvPicPr>
            <a:picLocks noChangeAspect="1"/>
          </p:cNvPicPr>
          <p:nvPr/>
        </p:nvPicPr>
        <p:blipFill>
          <a:blip r:embed="rId5"/>
          <a:stretch>
            <a:fillRect/>
          </a:stretch>
        </p:blipFill>
        <p:spPr>
          <a:xfrm>
            <a:off x="4489276" y="1509924"/>
            <a:ext cx="3266482" cy="397060"/>
          </a:xfrm>
          <a:prstGeom prst="rect">
            <a:avLst/>
          </a:prstGeom>
        </p:spPr>
      </p:pic>
      <p:pic>
        <p:nvPicPr>
          <p:cNvPr id="44" name="Picture 43" descr="Chart&#10;&#10;Description automatically generated">
            <a:extLst>
              <a:ext uri="{FF2B5EF4-FFF2-40B4-BE49-F238E27FC236}">
                <a16:creationId xmlns:a16="http://schemas.microsoft.com/office/drawing/2014/main" id="{49150ABC-5874-9945-9BC3-4E7863F382E4}"/>
              </a:ext>
            </a:extLst>
          </p:cNvPr>
          <p:cNvPicPr>
            <a:picLocks noChangeAspect="1"/>
          </p:cNvPicPr>
          <p:nvPr/>
        </p:nvPicPr>
        <p:blipFill>
          <a:blip r:embed="rId6"/>
          <a:stretch>
            <a:fillRect/>
          </a:stretch>
        </p:blipFill>
        <p:spPr>
          <a:xfrm>
            <a:off x="4400331" y="1938270"/>
            <a:ext cx="4225012" cy="2015643"/>
          </a:xfrm>
          <a:prstGeom prst="rect">
            <a:avLst/>
          </a:prstGeom>
        </p:spPr>
      </p:pic>
      <p:pic>
        <p:nvPicPr>
          <p:cNvPr id="46" name="Picture 45" descr="Timeline&#10;&#10;Description automatically generated">
            <a:extLst>
              <a:ext uri="{FF2B5EF4-FFF2-40B4-BE49-F238E27FC236}">
                <a16:creationId xmlns:a16="http://schemas.microsoft.com/office/drawing/2014/main" id="{6EF89768-2957-7B4C-8DAC-EEC717394D5F}"/>
              </a:ext>
            </a:extLst>
          </p:cNvPr>
          <p:cNvPicPr>
            <a:picLocks noChangeAspect="1"/>
          </p:cNvPicPr>
          <p:nvPr/>
        </p:nvPicPr>
        <p:blipFill>
          <a:blip r:embed="rId7"/>
          <a:stretch>
            <a:fillRect/>
          </a:stretch>
        </p:blipFill>
        <p:spPr>
          <a:xfrm>
            <a:off x="8665747" y="4664119"/>
            <a:ext cx="4422724" cy="2772488"/>
          </a:xfrm>
          <a:prstGeom prst="rect">
            <a:avLst/>
          </a:prstGeom>
        </p:spPr>
      </p:pic>
      <p:pic>
        <p:nvPicPr>
          <p:cNvPr id="49" name="Picture 48" descr="Graphical user interface, diagram, application&#10;&#10;Description automatically generated">
            <a:extLst>
              <a:ext uri="{FF2B5EF4-FFF2-40B4-BE49-F238E27FC236}">
                <a16:creationId xmlns:a16="http://schemas.microsoft.com/office/drawing/2014/main" id="{25AAB8B2-7850-074D-9A68-1A173F7E156C}"/>
              </a:ext>
            </a:extLst>
          </p:cNvPr>
          <p:cNvPicPr>
            <a:picLocks noChangeAspect="1"/>
          </p:cNvPicPr>
          <p:nvPr/>
        </p:nvPicPr>
        <p:blipFill>
          <a:blip r:embed="rId8"/>
          <a:stretch>
            <a:fillRect/>
          </a:stretch>
        </p:blipFill>
        <p:spPr>
          <a:xfrm>
            <a:off x="4385647" y="6694804"/>
            <a:ext cx="4173038" cy="2248538"/>
          </a:xfrm>
          <a:prstGeom prst="rect">
            <a:avLst/>
          </a:prstGeom>
        </p:spPr>
      </p:pic>
      <p:pic>
        <p:nvPicPr>
          <p:cNvPr id="51" name="Picture 50" descr="Table&#10;&#10;Description automatically generated">
            <a:extLst>
              <a:ext uri="{FF2B5EF4-FFF2-40B4-BE49-F238E27FC236}">
                <a16:creationId xmlns:a16="http://schemas.microsoft.com/office/drawing/2014/main" id="{DF592D46-1999-6C4E-ACD7-1F9535BB0E0D}"/>
              </a:ext>
            </a:extLst>
          </p:cNvPr>
          <p:cNvPicPr>
            <a:picLocks noChangeAspect="1"/>
          </p:cNvPicPr>
          <p:nvPr/>
        </p:nvPicPr>
        <p:blipFill>
          <a:blip r:embed="rId9"/>
          <a:stretch>
            <a:fillRect/>
          </a:stretch>
        </p:blipFill>
        <p:spPr>
          <a:xfrm>
            <a:off x="8798144" y="1407593"/>
            <a:ext cx="4221932" cy="2088788"/>
          </a:xfrm>
          <a:prstGeom prst="rect">
            <a:avLst/>
          </a:prstGeom>
        </p:spPr>
      </p:pic>
      <p:pic>
        <p:nvPicPr>
          <p:cNvPr id="53" name="Picture 52" descr="Table&#10;&#10;Description automatically generated">
            <a:extLst>
              <a:ext uri="{FF2B5EF4-FFF2-40B4-BE49-F238E27FC236}">
                <a16:creationId xmlns:a16="http://schemas.microsoft.com/office/drawing/2014/main" id="{D9604E43-C062-4C4D-B041-1B68C3C6BFD3}"/>
              </a:ext>
            </a:extLst>
          </p:cNvPr>
          <p:cNvPicPr>
            <a:picLocks noChangeAspect="1"/>
          </p:cNvPicPr>
          <p:nvPr/>
        </p:nvPicPr>
        <p:blipFill>
          <a:blip r:embed="rId10"/>
          <a:stretch>
            <a:fillRect/>
          </a:stretch>
        </p:blipFill>
        <p:spPr>
          <a:xfrm>
            <a:off x="9273760" y="3504541"/>
            <a:ext cx="3270700" cy="1135541"/>
          </a:xfrm>
          <a:prstGeom prst="rect">
            <a:avLst/>
          </a:prstGeom>
        </p:spPr>
      </p:pic>
      <p:sp>
        <p:nvSpPr>
          <p:cNvPr id="54" name="TextBox 53">
            <a:extLst>
              <a:ext uri="{FF2B5EF4-FFF2-40B4-BE49-F238E27FC236}">
                <a16:creationId xmlns:a16="http://schemas.microsoft.com/office/drawing/2014/main" id="{1C6A1D81-16BE-3544-996A-555517D39EC1}"/>
              </a:ext>
            </a:extLst>
          </p:cNvPr>
          <p:cNvSpPr txBox="1"/>
          <p:nvPr/>
        </p:nvSpPr>
        <p:spPr>
          <a:xfrm>
            <a:off x="8665746" y="7729926"/>
            <a:ext cx="4422725" cy="1254189"/>
          </a:xfrm>
          <a:prstGeom prst="rect">
            <a:avLst/>
          </a:prstGeom>
          <a:solidFill>
            <a:schemeClr val="bg1"/>
          </a:solidFill>
        </p:spPr>
        <p:txBody>
          <a:bodyPr wrap="square" rtlCol="0">
            <a:spAutoFit/>
          </a:bodyPr>
          <a:lstStyle/>
          <a:p>
            <a:pPr indent="-171450">
              <a:lnSpc>
                <a:spcPts val="820"/>
              </a:lnSpc>
              <a:spcBef>
                <a:spcPts val="1333"/>
              </a:spcBef>
              <a:buFont typeface="Arial" panose="020B0604020202020204" pitchFamily="34" charset="0"/>
              <a:buChar char="•"/>
            </a:pPr>
            <a:r>
              <a:rPr lang="en-US" sz="1100"/>
              <a:t>The significant fields were the  Boolean predictor,  the charging and discharging rate gathered three days prior to April 1st 2021, as well as the average voltage change when charging and discharging. </a:t>
            </a:r>
          </a:p>
          <a:p>
            <a:pPr indent="-171450">
              <a:lnSpc>
                <a:spcPts val="820"/>
              </a:lnSpc>
              <a:spcBef>
                <a:spcPts val="1333"/>
              </a:spcBef>
              <a:buFont typeface="Arial" panose="020B0604020202020204" pitchFamily="34" charset="0"/>
              <a:buChar char="•"/>
            </a:pPr>
            <a:r>
              <a:rPr lang="en-US" sz="1100"/>
              <a:t>Even though the model rated a lot of devices that didn’t fail yet as already failed, this only highlights the proactive nature of utilizing different methods to solve the business problem, and those devices might actually need to be taken better care of during its us</a:t>
            </a:r>
          </a:p>
          <a:p>
            <a:endParaRPr lang="en-US"/>
          </a:p>
        </p:txBody>
      </p:sp>
      <p:pic>
        <p:nvPicPr>
          <p:cNvPr id="56" name="Picture 55">
            <a:extLst>
              <a:ext uri="{FF2B5EF4-FFF2-40B4-BE49-F238E27FC236}">
                <a16:creationId xmlns:a16="http://schemas.microsoft.com/office/drawing/2014/main" id="{3D84F3E9-D4DD-4F47-A712-F16E06830913}"/>
              </a:ext>
            </a:extLst>
          </p:cNvPr>
          <p:cNvPicPr>
            <a:picLocks noChangeAspect="1"/>
          </p:cNvPicPr>
          <p:nvPr/>
        </p:nvPicPr>
        <p:blipFill>
          <a:blip r:embed="rId11"/>
          <a:stretch>
            <a:fillRect/>
          </a:stretch>
        </p:blipFill>
        <p:spPr>
          <a:xfrm>
            <a:off x="4489276" y="1102197"/>
            <a:ext cx="3266482" cy="372142"/>
          </a:xfrm>
          <a:prstGeom prst="rect">
            <a:avLst/>
          </a:prstGeom>
        </p:spPr>
      </p:pic>
      <p:pic>
        <p:nvPicPr>
          <p:cNvPr id="59" name="Picture 58" descr="Diagram&#10;&#10;Description automatically generated">
            <a:extLst>
              <a:ext uri="{FF2B5EF4-FFF2-40B4-BE49-F238E27FC236}">
                <a16:creationId xmlns:a16="http://schemas.microsoft.com/office/drawing/2014/main" id="{011F36A4-75E1-7A43-B85F-C124697356C8}"/>
              </a:ext>
            </a:extLst>
          </p:cNvPr>
          <p:cNvPicPr>
            <a:picLocks noChangeAspect="1"/>
          </p:cNvPicPr>
          <p:nvPr/>
        </p:nvPicPr>
        <p:blipFill>
          <a:blip r:embed="rId12"/>
          <a:stretch>
            <a:fillRect/>
          </a:stretch>
        </p:blipFill>
        <p:spPr>
          <a:xfrm>
            <a:off x="4715061" y="4258266"/>
            <a:ext cx="3270699" cy="2096965"/>
          </a:xfrm>
          <a:prstGeom prst="rect">
            <a:avLst/>
          </a:prstGeom>
        </p:spPr>
      </p:pic>
      <p:pic>
        <p:nvPicPr>
          <p:cNvPr id="62" name="Picture 61" descr="Text, application&#10;&#10;Description automatically generated with medium confidence">
            <a:extLst>
              <a:ext uri="{FF2B5EF4-FFF2-40B4-BE49-F238E27FC236}">
                <a16:creationId xmlns:a16="http://schemas.microsoft.com/office/drawing/2014/main" id="{B4612D56-9301-C945-A6D4-3A1556FB0F9B}"/>
              </a:ext>
            </a:extLst>
          </p:cNvPr>
          <p:cNvPicPr>
            <a:picLocks noChangeAspect="1"/>
          </p:cNvPicPr>
          <p:nvPr/>
        </p:nvPicPr>
        <p:blipFill>
          <a:blip r:embed="rId13"/>
          <a:stretch>
            <a:fillRect/>
          </a:stretch>
        </p:blipFill>
        <p:spPr>
          <a:xfrm>
            <a:off x="12142787" y="2549599"/>
            <a:ext cx="846277" cy="930905"/>
          </a:xfrm>
          <a:prstGeom prst="rect">
            <a:avLst/>
          </a:prstGeom>
        </p:spPr>
      </p:pic>
      <p:sp>
        <p:nvSpPr>
          <p:cNvPr id="2" name="TextBox 1">
            <a:extLst>
              <a:ext uri="{FF2B5EF4-FFF2-40B4-BE49-F238E27FC236}">
                <a16:creationId xmlns:a16="http://schemas.microsoft.com/office/drawing/2014/main" id="{7B2B9B37-2CE6-EF45-B77F-7469D2FFC329}"/>
              </a:ext>
            </a:extLst>
          </p:cNvPr>
          <p:cNvSpPr txBox="1"/>
          <p:nvPr/>
        </p:nvSpPr>
        <p:spPr>
          <a:xfrm>
            <a:off x="10175548" y="767968"/>
            <a:ext cx="2953167" cy="369332"/>
          </a:xfrm>
          <a:prstGeom prst="rect">
            <a:avLst/>
          </a:prstGeom>
          <a:noFill/>
        </p:spPr>
        <p:txBody>
          <a:bodyPr wrap="square" rtlCol="0">
            <a:spAutoFit/>
          </a:bodyPr>
          <a:lstStyle/>
          <a:p>
            <a:r>
              <a:rPr lang="en-US" sz="900">
                <a:solidFill>
                  <a:schemeClr val="bg1"/>
                </a:solidFill>
              </a:rPr>
              <a:t>By: Zi Zeng, Natalia </a:t>
            </a:r>
            <a:r>
              <a:rPr lang="en-US" sz="900" err="1">
                <a:solidFill>
                  <a:schemeClr val="bg1"/>
                </a:solidFill>
              </a:rPr>
              <a:t>Kurbakova</a:t>
            </a:r>
            <a:r>
              <a:rPr lang="en-US" sz="900">
                <a:solidFill>
                  <a:schemeClr val="bg1"/>
                </a:solidFill>
              </a:rPr>
              <a:t>, </a:t>
            </a:r>
            <a:r>
              <a:rPr lang="en-US" sz="900" err="1">
                <a:solidFill>
                  <a:schemeClr val="bg1"/>
                </a:solidFill>
              </a:rPr>
              <a:t>Khilola</a:t>
            </a:r>
            <a:r>
              <a:rPr lang="en-US" sz="900">
                <a:solidFill>
                  <a:schemeClr val="bg1"/>
                </a:solidFill>
              </a:rPr>
              <a:t> </a:t>
            </a:r>
            <a:r>
              <a:rPr lang="en-US" sz="900" err="1">
                <a:solidFill>
                  <a:schemeClr val="bg1"/>
                </a:solidFill>
              </a:rPr>
              <a:t>Rustamova</a:t>
            </a:r>
            <a:br>
              <a:rPr lang="en-US" sz="900">
                <a:solidFill>
                  <a:schemeClr val="bg1"/>
                </a:solidFill>
              </a:rPr>
            </a:br>
            <a:endParaRPr lang="en-US" sz="900">
              <a:solidFill>
                <a:schemeClr val="bg1"/>
              </a:solidFill>
            </a:endParaRPr>
          </a:p>
        </p:txBody>
      </p:sp>
    </p:spTree>
    <p:extLst>
      <p:ext uri="{BB962C8B-B14F-4D97-AF65-F5344CB8AC3E}">
        <p14:creationId xmlns:p14="http://schemas.microsoft.com/office/powerpoint/2010/main" val="4194285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Khilola Rustamova</dc:creator>
  <cp:revision>1</cp:revision>
  <dcterms:created xsi:type="dcterms:W3CDTF">2022-04-28T02:56:47Z</dcterms:created>
  <dcterms:modified xsi:type="dcterms:W3CDTF">2022-04-29T03:59:10Z</dcterms:modified>
</cp:coreProperties>
</file>