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10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16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BEF8EB-F155-E148-A655-4D6E7ABD6B92}" type="doc">
      <dgm:prSet loTypeId="urn:microsoft.com/office/officeart/2005/8/layout/lProcess2" loCatId="" qsTypeId="urn:microsoft.com/office/officeart/2005/8/quickstyle/simple3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F12488-A8C4-1344-A9D8-C16A9F00E093}">
      <dgm:prSet phldrT="[Text]" custT="1"/>
      <dgm:spPr/>
      <dgm:t>
        <a:bodyPr/>
        <a:lstStyle/>
        <a:p>
          <a:r>
            <a:rPr lang="en-US" sz="3000" b="1" dirty="0"/>
            <a:t>Isolation Forest</a:t>
          </a:r>
        </a:p>
      </dgm:t>
    </dgm:pt>
    <dgm:pt modelId="{A5902973-F925-FA4E-922C-07D83391AB75}" type="parTrans" cxnId="{41912BC1-CBBE-4248-A22F-CFDD843DA195}">
      <dgm:prSet/>
      <dgm:spPr/>
      <dgm:t>
        <a:bodyPr/>
        <a:lstStyle/>
        <a:p>
          <a:endParaRPr lang="en-US"/>
        </a:p>
      </dgm:t>
    </dgm:pt>
    <dgm:pt modelId="{377EDA95-CA50-7A4D-8C0E-1860D6566A7A}" type="sibTrans" cxnId="{41912BC1-CBBE-4248-A22F-CFDD843DA195}">
      <dgm:prSet/>
      <dgm:spPr/>
      <dgm:t>
        <a:bodyPr/>
        <a:lstStyle/>
        <a:p>
          <a:endParaRPr lang="en-US"/>
        </a:p>
      </dgm:t>
    </dgm:pt>
    <dgm:pt modelId="{C032C5DA-66A9-E743-B5A5-E24876C1288D}">
      <dgm:prSet phldrT="[Text]" custT="1"/>
      <dgm:spPr/>
      <dgm:t>
        <a:bodyPr/>
        <a:lstStyle/>
        <a:p>
          <a:r>
            <a:rPr lang="en-US" sz="3000" b="1" dirty="0"/>
            <a:t>Local Outlier Factor (LOF)</a:t>
          </a:r>
        </a:p>
      </dgm:t>
    </dgm:pt>
    <dgm:pt modelId="{174A76CC-8051-6744-A1BB-87B072C810F3}" type="parTrans" cxnId="{1DBE67B6-0839-464F-97F0-3D1FA4D5E7AC}">
      <dgm:prSet/>
      <dgm:spPr/>
      <dgm:t>
        <a:bodyPr/>
        <a:lstStyle/>
        <a:p>
          <a:endParaRPr lang="en-US"/>
        </a:p>
      </dgm:t>
    </dgm:pt>
    <dgm:pt modelId="{026E206E-CF45-C845-977B-90B9FACC5F1B}" type="sibTrans" cxnId="{1DBE67B6-0839-464F-97F0-3D1FA4D5E7AC}">
      <dgm:prSet/>
      <dgm:spPr/>
      <dgm:t>
        <a:bodyPr/>
        <a:lstStyle/>
        <a:p>
          <a:endParaRPr lang="en-US"/>
        </a:p>
      </dgm:t>
    </dgm:pt>
    <dgm:pt modelId="{5150A85A-B3E5-9042-8F2B-83FA57DE04B9}">
      <dgm:prSet phldrT="[Text]" custT="1"/>
      <dgm:spPr/>
      <dgm:t>
        <a:bodyPr/>
        <a:lstStyle/>
        <a:p>
          <a:r>
            <a:rPr lang="en-US" sz="3000" b="1" dirty="0"/>
            <a:t>One-Class SVM</a:t>
          </a:r>
        </a:p>
      </dgm:t>
    </dgm:pt>
    <dgm:pt modelId="{D2E1F8C9-0108-5A49-AD5A-D60B5ACCC1A3}" type="parTrans" cxnId="{9D380454-347A-F84B-830C-82B003F21557}">
      <dgm:prSet/>
      <dgm:spPr/>
      <dgm:t>
        <a:bodyPr/>
        <a:lstStyle/>
        <a:p>
          <a:endParaRPr lang="en-US"/>
        </a:p>
      </dgm:t>
    </dgm:pt>
    <dgm:pt modelId="{94D0B2FD-216A-D84E-9F6C-9DB5B8A01B2A}" type="sibTrans" cxnId="{9D380454-347A-F84B-830C-82B003F21557}">
      <dgm:prSet/>
      <dgm:spPr/>
      <dgm:t>
        <a:bodyPr/>
        <a:lstStyle/>
        <a:p>
          <a:endParaRPr lang="en-US"/>
        </a:p>
      </dgm:t>
    </dgm:pt>
    <dgm:pt modelId="{A8BBD2D5-1F9C-1640-A446-D57D122E89B6}">
      <dgm:prSet/>
      <dgm:spPr/>
      <dgm:t>
        <a:bodyPr/>
        <a:lstStyle/>
        <a:p>
          <a:r>
            <a:rPr lang="en-US"/>
            <a:t>ROC AUC: 0.639</a:t>
          </a:r>
          <a:endParaRPr lang="en-US" dirty="0"/>
        </a:p>
      </dgm:t>
    </dgm:pt>
    <dgm:pt modelId="{90621CFC-D566-1E4A-AF5B-A389A9557608}" type="parTrans" cxnId="{44C51C96-CC80-7E4E-ACCC-D8A0FCC510C0}">
      <dgm:prSet/>
      <dgm:spPr/>
      <dgm:t>
        <a:bodyPr/>
        <a:lstStyle/>
        <a:p>
          <a:endParaRPr lang="en-US"/>
        </a:p>
      </dgm:t>
    </dgm:pt>
    <dgm:pt modelId="{85589F17-6333-884B-84DA-5F71AE773298}" type="sibTrans" cxnId="{44C51C96-CC80-7E4E-ACCC-D8A0FCC510C0}">
      <dgm:prSet/>
      <dgm:spPr/>
      <dgm:t>
        <a:bodyPr/>
        <a:lstStyle/>
        <a:p>
          <a:endParaRPr lang="en-US"/>
        </a:p>
      </dgm:t>
    </dgm:pt>
    <dgm:pt modelId="{6561F78E-1750-0E4F-98B6-D2EDE4D739F8}">
      <dgm:prSet/>
      <dgm:spPr/>
      <dgm:t>
        <a:bodyPr/>
        <a:lstStyle/>
        <a:p>
          <a:r>
            <a:rPr lang="en-US"/>
            <a:t>F1: 0.301</a:t>
          </a:r>
          <a:endParaRPr lang="en-US" dirty="0"/>
        </a:p>
      </dgm:t>
    </dgm:pt>
    <dgm:pt modelId="{A77B2BAB-2A12-8448-B960-F878EDF516F9}" type="parTrans" cxnId="{02EC3A37-C936-EC4B-AF71-77BE06B62B41}">
      <dgm:prSet/>
      <dgm:spPr/>
      <dgm:t>
        <a:bodyPr/>
        <a:lstStyle/>
        <a:p>
          <a:endParaRPr lang="en-US"/>
        </a:p>
      </dgm:t>
    </dgm:pt>
    <dgm:pt modelId="{6DE07435-B7E2-C640-865D-4C17285ABFA8}" type="sibTrans" cxnId="{02EC3A37-C936-EC4B-AF71-77BE06B62B41}">
      <dgm:prSet/>
      <dgm:spPr/>
      <dgm:t>
        <a:bodyPr/>
        <a:lstStyle/>
        <a:p>
          <a:endParaRPr lang="en-US"/>
        </a:p>
      </dgm:t>
    </dgm:pt>
    <dgm:pt modelId="{B5FB8CCC-6607-8542-803F-4A6A7156C6D0}">
      <dgm:prSet/>
      <dgm:spPr/>
      <dgm:t>
        <a:bodyPr/>
        <a:lstStyle/>
        <a:p>
          <a:r>
            <a:rPr lang="en-US"/>
            <a:t>Recall: 0.342</a:t>
          </a:r>
          <a:endParaRPr lang="en-US" dirty="0"/>
        </a:p>
      </dgm:t>
    </dgm:pt>
    <dgm:pt modelId="{5FEF026B-87B2-464E-B56C-42A5579806AE}" type="parTrans" cxnId="{41A8B2EA-7723-7048-B92C-8B9DE48A6EC1}">
      <dgm:prSet/>
      <dgm:spPr/>
      <dgm:t>
        <a:bodyPr/>
        <a:lstStyle/>
        <a:p>
          <a:endParaRPr lang="en-US"/>
        </a:p>
      </dgm:t>
    </dgm:pt>
    <dgm:pt modelId="{F63C292B-7526-694D-A36D-232278BE76FD}" type="sibTrans" cxnId="{41A8B2EA-7723-7048-B92C-8B9DE48A6EC1}">
      <dgm:prSet/>
      <dgm:spPr/>
      <dgm:t>
        <a:bodyPr/>
        <a:lstStyle/>
        <a:p>
          <a:endParaRPr lang="en-US"/>
        </a:p>
      </dgm:t>
    </dgm:pt>
    <dgm:pt modelId="{3410723A-F098-1F42-A180-1EA7C8169973}">
      <dgm:prSet/>
      <dgm:spPr/>
      <dgm:t>
        <a:bodyPr/>
        <a:lstStyle/>
        <a:p>
          <a:r>
            <a:rPr lang="en-US"/>
            <a:t>ROC AUC: 0.522</a:t>
          </a:r>
          <a:endParaRPr lang="en-US" dirty="0"/>
        </a:p>
      </dgm:t>
    </dgm:pt>
    <dgm:pt modelId="{40613CA9-A59F-9444-8D6C-48EB424ADFE0}" type="parTrans" cxnId="{2BEC93BF-1BEA-9E43-94AE-78AAB1B6E6D3}">
      <dgm:prSet/>
      <dgm:spPr/>
      <dgm:t>
        <a:bodyPr/>
        <a:lstStyle/>
        <a:p>
          <a:endParaRPr lang="en-US"/>
        </a:p>
      </dgm:t>
    </dgm:pt>
    <dgm:pt modelId="{F8D0C1A0-E728-9241-948C-AA5F1A3D15B7}" type="sibTrans" cxnId="{2BEC93BF-1BEA-9E43-94AE-78AAB1B6E6D3}">
      <dgm:prSet/>
      <dgm:spPr/>
      <dgm:t>
        <a:bodyPr/>
        <a:lstStyle/>
        <a:p>
          <a:endParaRPr lang="en-US"/>
        </a:p>
      </dgm:t>
    </dgm:pt>
    <dgm:pt modelId="{0E59359E-19C4-A847-9414-F68102F0433A}">
      <dgm:prSet/>
      <dgm:spPr/>
      <dgm:t>
        <a:bodyPr/>
        <a:lstStyle/>
        <a:p>
          <a:r>
            <a:rPr lang="en-US"/>
            <a:t>F1: 0.107</a:t>
          </a:r>
          <a:endParaRPr lang="en-US" dirty="0"/>
        </a:p>
      </dgm:t>
    </dgm:pt>
    <dgm:pt modelId="{562A2A05-773F-3246-93B5-E93F30EF078F}" type="parTrans" cxnId="{AE43D8A8-36C5-1F47-AAF5-F6EE6834531D}">
      <dgm:prSet/>
      <dgm:spPr/>
      <dgm:t>
        <a:bodyPr/>
        <a:lstStyle/>
        <a:p>
          <a:endParaRPr lang="en-US"/>
        </a:p>
      </dgm:t>
    </dgm:pt>
    <dgm:pt modelId="{3D40E0EF-1BDD-8C46-95ED-4714992F8798}" type="sibTrans" cxnId="{AE43D8A8-36C5-1F47-AAF5-F6EE6834531D}">
      <dgm:prSet/>
      <dgm:spPr/>
      <dgm:t>
        <a:bodyPr/>
        <a:lstStyle/>
        <a:p>
          <a:endParaRPr lang="en-US"/>
        </a:p>
      </dgm:t>
    </dgm:pt>
    <dgm:pt modelId="{F354CD3F-97D8-B545-AFCE-B950259CDAFB}">
      <dgm:prSet/>
      <dgm:spPr/>
      <dgm:t>
        <a:bodyPr/>
        <a:lstStyle/>
        <a:p>
          <a:r>
            <a:rPr lang="en-US"/>
            <a:t>Recall: 0.112</a:t>
          </a:r>
          <a:endParaRPr lang="en-US" dirty="0"/>
        </a:p>
      </dgm:t>
    </dgm:pt>
    <dgm:pt modelId="{EEE4376C-B9BD-A844-AC98-B80C48DE22CF}" type="parTrans" cxnId="{5E1E6ED0-A34A-1448-812F-12964C85B5AF}">
      <dgm:prSet/>
      <dgm:spPr/>
      <dgm:t>
        <a:bodyPr/>
        <a:lstStyle/>
        <a:p>
          <a:endParaRPr lang="en-US"/>
        </a:p>
      </dgm:t>
    </dgm:pt>
    <dgm:pt modelId="{A5F5D0FA-6FD2-3743-8F3D-65A71977200C}" type="sibTrans" cxnId="{5E1E6ED0-A34A-1448-812F-12964C85B5AF}">
      <dgm:prSet/>
      <dgm:spPr/>
      <dgm:t>
        <a:bodyPr/>
        <a:lstStyle/>
        <a:p>
          <a:endParaRPr lang="en-US"/>
        </a:p>
      </dgm:t>
    </dgm:pt>
    <dgm:pt modelId="{D60A2112-1BA3-1048-8BED-E879B25DBB02}">
      <dgm:prSet/>
      <dgm:spPr/>
      <dgm:t>
        <a:bodyPr/>
        <a:lstStyle/>
        <a:p>
          <a:r>
            <a:rPr lang="en-US"/>
            <a:t>ROC AUC: 0.566</a:t>
          </a:r>
          <a:endParaRPr lang="en-US" dirty="0"/>
        </a:p>
      </dgm:t>
    </dgm:pt>
    <dgm:pt modelId="{5F71850E-7571-D64C-A36F-367CA82ADDB7}" type="parTrans" cxnId="{DCFDB364-D0B4-994F-82F6-CC5BC01D4135}">
      <dgm:prSet/>
      <dgm:spPr/>
      <dgm:t>
        <a:bodyPr/>
        <a:lstStyle/>
        <a:p>
          <a:endParaRPr lang="en-US"/>
        </a:p>
      </dgm:t>
    </dgm:pt>
    <dgm:pt modelId="{E3F59B3C-5889-E04C-A648-FA35783471D3}" type="sibTrans" cxnId="{DCFDB364-D0B4-994F-82F6-CC5BC01D4135}">
      <dgm:prSet/>
      <dgm:spPr/>
      <dgm:t>
        <a:bodyPr/>
        <a:lstStyle/>
        <a:p>
          <a:endParaRPr lang="en-US"/>
        </a:p>
      </dgm:t>
    </dgm:pt>
    <dgm:pt modelId="{E2F2CCFD-9D07-CD42-9771-D73FE3283D19}">
      <dgm:prSet/>
      <dgm:spPr/>
      <dgm:t>
        <a:bodyPr/>
        <a:lstStyle/>
        <a:p>
          <a:r>
            <a:rPr lang="en-US"/>
            <a:t>F1: 0.184</a:t>
          </a:r>
          <a:endParaRPr lang="en-US" dirty="0"/>
        </a:p>
      </dgm:t>
    </dgm:pt>
    <dgm:pt modelId="{CB0CA909-E195-BD4F-AC64-5AF30B79F91A}" type="parTrans" cxnId="{C96F01D1-8B93-B543-B9FE-521D6D52B4DE}">
      <dgm:prSet/>
      <dgm:spPr/>
      <dgm:t>
        <a:bodyPr/>
        <a:lstStyle/>
        <a:p>
          <a:endParaRPr lang="en-US"/>
        </a:p>
      </dgm:t>
    </dgm:pt>
    <dgm:pt modelId="{9ADEC671-367F-CA42-82AB-3B312925B38D}" type="sibTrans" cxnId="{C96F01D1-8B93-B543-B9FE-521D6D52B4DE}">
      <dgm:prSet/>
      <dgm:spPr/>
      <dgm:t>
        <a:bodyPr/>
        <a:lstStyle/>
        <a:p>
          <a:endParaRPr lang="en-US"/>
        </a:p>
      </dgm:t>
    </dgm:pt>
    <dgm:pt modelId="{EED49258-C5E6-E94E-91A4-666C1BB4EC92}">
      <dgm:prSet/>
      <dgm:spPr/>
      <dgm:t>
        <a:bodyPr/>
        <a:lstStyle/>
        <a:p>
          <a:r>
            <a:rPr lang="en-US"/>
            <a:t>Recall: 0.195</a:t>
          </a:r>
          <a:endParaRPr lang="en-US" dirty="0"/>
        </a:p>
      </dgm:t>
    </dgm:pt>
    <dgm:pt modelId="{D9616C08-D3C4-0542-836B-97A8EE02128B}" type="parTrans" cxnId="{41B61394-ADE3-1C42-A5DB-B82ADFA59D18}">
      <dgm:prSet/>
      <dgm:spPr/>
      <dgm:t>
        <a:bodyPr/>
        <a:lstStyle/>
        <a:p>
          <a:endParaRPr lang="en-US"/>
        </a:p>
      </dgm:t>
    </dgm:pt>
    <dgm:pt modelId="{0649AE89-DF2F-0C41-90BA-A7713049817E}" type="sibTrans" cxnId="{41B61394-ADE3-1C42-A5DB-B82ADFA59D18}">
      <dgm:prSet/>
      <dgm:spPr/>
      <dgm:t>
        <a:bodyPr/>
        <a:lstStyle/>
        <a:p>
          <a:endParaRPr lang="en-US"/>
        </a:p>
      </dgm:t>
    </dgm:pt>
    <dgm:pt modelId="{5905CED0-C0A8-1548-9122-0D74B428F4D1}" type="pres">
      <dgm:prSet presAssocID="{B5BEF8EB-F155-E148-A655-4D6E7ABD6B92}" presName="theList" presStyleCnt="0">
        <dgm:presLayoutVars>
          <dgm:dir/>
          <dgm:animLvl val="lvl"/>
          <dgm:resizeHandles val="exact"/>
        </dgm:presLayoutVars>
      </dgm:prSet>
      <dgm:spPr/>
    </dgm:pt>
    <dgm:pt modelId="{F404880D-82CE-5B44-9FDC-DB68AB610EEE}" type="pres">
      <dgm:prSet presAssocID="{94F12488-A8C4-1344-A9D8-C16A9F00E093}" presName="compNode" presStyleCnt="0"/>
      <dgm:spPr/>
    </dgm:pt>
    <dgm:pt modelId="{1CF0B390-E99A-4746-AEAC-F0EE9DFA0B69}" type="pres">
      <dgm:prSet presAssocID="{94F12488-A8C4-1344-A9D8-C16A9F00E093}" presName="aNode" presStyleLbl="bgShp" presStyleIdx="0" presStyleCnt="3"/>
      <dgm:spPr/>
    </dgm:pt>
    <dgm:pt modelId="{E1E808D1-C7C8-DE44-9B8B-D1B6DA9CAB3B}" type="pres">
      <dgm:prSet presAssocID="{94F12488-A8C4-1344-A9D8-C16A9F00E093}" presName="textNode" presStyleLbl="bgShp" presStyleIdx="0" presStyleCnt="3"/>
      <dgm:spPr/>
    </dgm:pt>
    <dgm:pt modelId="{6E5051E5-9EB6-EB4A-A513-C820CB06CE25}" type="pres">
      <dgm:prSet presAssocID="{94F12488-A8C4-1344-A9D8-C16A9F00E093}" presName="compChildNode" presStyleCnt="0"/>
      <dgm:spPr/>
    </dgm:pt>
    <dgm:pt modelId="{2AA1CA4D-F685-DA47-8FC0-D0BD503597E2}" type="pres">
      <dgm:prSet presAssocID="{94F12488-A8C4-1344-A9D8-C16A9F00E093}" presName="theInnerList" presStyleCnt="0"/>
      <dgm:spPr/>
    </dgm:pt>
    <dgm:pt modelId="{098333BD-4C07-674C-8A60-DD4412CA101B}" type="pres">
      <dgm:prSet presAssocID="{A8BBD2D5-1F9C-1640-A446-D57D122E89B6}" presName="childNode" presStyleLbl="node1" presStyleIdx="0" presStyleCnt="9">
        <dgm:presLayoutVars>
          <dgm:bulletEnabled val="1"/>
        </dgm:presLayoutVars>
      </dgm:prSet>
      <dgm:spPr/>
    </dgm:pt>
    <dgm:pt modelId="{5A596184-352A-2847-BFF8-2177B4886032}" type="pres">
      <dgm:prSet presAssocID="{A8BBD2D5-1F9C-1640-A446-D57D122E89B6}" presName="aSpace2" presStyleCnt="0"/>
      <dgm:spPr/>
    </dgm:pt>
    <dgm:pt modelId="{79B6A18B-549D-0D4A-BA58-1F4D012CBB6D}" type="pres">
      <dgm:prSet presAssocID="{6561F78E-1750-0E4F-98B6-D2EDE4D739F8}" presName="childNode" presStyleLbl="node1" presStyleIdx="1" presStyleCnt="9">
        <dgm:presLayoutVars>
          <dgm:bulletEnabled val="1"/>
        </dgm:presLayoutVars>
      </dgm:prSet>
      <dgm:spPr/>
    </dgm:pt>
    <dgm:pt modelId="{25A58ECA-AC37-B74D-ADDB-38EC28E92421}" type="pres">
      <dgm:prSet presAssocID="{6561F78E-1750-0E4F-98B6-D2EDE4D739F8}" presName="aSpace2" presStyleCnt="0"/>
      <dgm:spPr/>
    </dgm:pt>
    <dgm:pt modelId="{F43BF447-BE98-AC4B-AF3B-7C54609697EB}" type="pres">
      <dgm:prSet presAssocID="{B5FB8CCC-6607-8542-803F-4A6A7156C6D0}" presName="childNode" presStyleLbl="node1" presStyleIdx="2" presStyleCnt="9">
        <dgm:presLayoutVars>
          <dgm:bulletEnabled val="1"/>
        </dgm:presLayoutVars>
      </dgm:prSet>
      <dgm:spPr/>
    </dgm:pt>
    <dgm:pt modelId="{6E7EA65A-AFAA-CE44-BA40-02204CEC07E3}" type="pres">
      <dgm:prSet presAssocID="{94F12488-A8C4-1344-A9D8-C16A9F00E093}" presName="aSpace" presStyleCnt="0"/>
      <dgm:spPr/>
    </dgm:pt>
    <dgm:pt modelId="{9747E6E9-1654-1149-BAA1-64E76EE83BEC}" type="pres">
      <dgm:prSet presAssocID="{C032C5DA-66A9-E743-B5A5-E24876C1288D}" presName="compNode" presStyleCnt="0"/>
      <dgm:spPr/>
    </dgm:pt>
    <dgm:pt modelId="{B3952B8D-6BCF-A949-A69C-8804F900BBDA}" type="pres">
      <dgm:prSet presAssocID="{C032C5DA-66A9-E743-B5A5-E24876C1288D}" presName="aNode" presStyleLbl="bgShp" presStyleIdx="1" presStyleCnt="3" custLinFactNeighborY="16900"/>
      <dgm:spPr/>
    </dgm:pt>
    <dgm:pt modelId="{FABCEFC5-0657-1846-85B6-2881D3DB478F}" type="pres">
      <dgm:prSet presAssocID="{C032C5DA-66A9-E743-B5A5-E24876C1288D}" presName="textNode" presStyleLbl="bgShp" presStyleIdx="1" presStyleCnt="3"/>
      <dgm:spPr/>
    </dgm:pt>
    <dgm:pt modelId="{02511339-B023-9648-B472-0D86E69AE605}" type="pres">
      <dgm:prSet presAssocID="{C032C5DA-66A9-E743-B5A5-E24876C1288D}" presName="compChildNode" presStyleCnt="0"/>
      <dgm:spPr/>
    </dgm:pt>
    <dgm:pt modelId="{DD31305E-3EBB-6641-922F-12B4EC8561A9}" type="pres">
      <dgm:prSet presAssocID="{C032C5DA-66A9-E743-B5A5-E24876C1288D}" presName="theInnerList" presStyleCnt="0"/>
      <dgm:spPr/>
    </dgm:pt>
    <dgm:pt modelId="{AFEF2C0E-0712-4A4C-B9FE-3B17B05DE93D}" type="pres">
      <dgm:prSet presAssocID="{3410723A-F098-1F42-A180-1EA7C8169973}" presName="childNode" presStyleLbl="node1" presStyleIdx="3" presStyleCnt="9">
        <dgm:presLayoutVars>
          <dgm:bulletEnabled val="1"/>
        </dgm:presLayoutVars>
      </dgm:prSet>
      <dgm:spPr/>
    </dgm:pt>
    <dgm:pt modelId="{E189BF09-2B59-B94E-96B5-644C267895E3}" type="pres">
      <dgm:prSet presAssocID="{3410723A-F098-1F42-A180-1EA7C8169973}" presName="aSpace2" presStyleCnt="0"/>
      <dgm:spPr/>
    </dgm:pt>
    <dgm:pt modelId="{838E3483-F40B-154A-8CCE-EC5C86A71A69}" type="pres">
      <dgm:prSet presAssocID="{0E59359E-19C4-A847-9414-F68102F0433A}" presName="childNode" presStyleLbl="node1" presStyleIdx="4" presStyleCnt="9">
        <dgm:presLayoutVars>
          <dgm:bulletEnabled val="1"/>
        </dgm:presLayoutVars>
      </dgm:prSet>
      <dgm:spPr/>
    </dgm:pt>
    <dgm:pt modelId="{5C36C9A9-3208-EB45-8E77-0F0A9E589368}" type="pres">
      <dgm:prSet presAssocID="{0E59359E-19C4-A847-9414-F68102F0433A}" presName="aSpace2" presStyleCnt="0"/>
      <dgm:spPr/>
    </dgm:pt>
    <dgm:pt modelId="{262F2351-325F-1C4D-A474-D3B2706420CA}" type="pres">
      <dgm:prSet presAssocID="{F354CD3F-97D8-B545-AFCE-B950259CDAFB}" presName="childNode" presStyleLbl="node1" presStyleIdx="5" presStyleCnt="9">
        <dgm:presLayoutVars>
          <dgm:bulletEnabled val="1"/>
        </dgm:presLayoutVars>
      </dgm:prSet>
      <dgm:spPr/>
    </dgm:pt>
    <dgm:pt modelId="{48E3EB7D-BE53-B74D-818C-68F961072F93}" type="pres">
      <dgm:prSet presAssocID="{C032C5DA-66A9-E743-B5A5-E24876C1288D}" presName="aSpace" presStyleCnt="0"/>
      <dgm:spPr/>
    </dgm:pt>
    <dgm:pt modelId="{645A0A0C-B3FC-DC46-A535-E2FA647AEA29}" type="pres">
      <dgm:prSet presAssocID="{5150A85A-B3E5-9042-8F2B-83FA57DE04B9}" presName="compNode" presStyleCnt="0"/>
      <dgm:spPr/>
    </dgm:pt>
    <dgm:pt modelId="{FDDAA2E8-A6BD-1F4A-A5B3-68C24D8EC186}" type="pres">
      <dgm:prSet presAssocID="{5150A85A-B3E5-9042-8F2B-83FA57DE04B9}" presName="aNode" presStyleLbl="bgShp" presStyleIdx="2" presStyleCnt="3"/>
      <dgm:spPr/>
    </dgm:pt>
    <dgm:pt modelId="{E9C3B8F2-98EB-CF45-B6B1-E8399785B79B}" type="pres">
      <dgm:prSet presAssocID="{5150A85A-B3E5-9042-8F2B-83FA57DE04B9}" presName="textNode" presStyleLbl="bgShp" presStyleIdx="2" presStyleCnt="3"/>
      <dgm:spPr/>
    </dgm:pt>
    <dgm:pt modelId="{425A696C-2493-BF4F-B47B-1EC8F609FE30}" type="pres">
      <dgm:prSet presAssocID="{5150A85A-B3E5-9042-8F2B-83FA57DE04B9}" presName="compChildNode" presStyleCnt="0"/>
      <dgm:spPr/>
    </dgm:pt>
    <dgm:pt modelId="{C32D93BF-DB3E-8342-A68A-9D56079D8BAA}" type="pres">
      <dgm:prSet presAssocID="{5150A85A-B3E5-9042-8F2B-83FA57DE04B9}" presName="theInnerList" presStyleCnt="0"/>
      <dgm:spPr/>
    </dgm:pt>
    <dgm:pt modelId="{CBB24314-7626-5841-BAD1-6AC0386D3689}" type="pres">
      <dgm:prSet presAssocID="{D60A2112-1BA3-1048-8BED-E879B25DBB02}" presName="childNode" presStyleLbl="node1" presStyleIdx="6" presStyleCnt="9">
        <dgm:presLayoutVars>
          <dgm:bulletEnabled val="1"/>
        </dgm:presLayoutVars>
      </dgm:prSet>
      <dgm:spPr/>
    </dgm:pt>
    <dgm:pt modelId="{3FD0985B-4D90-D040-93FE-9AC9FDB1EEB9}" type="pres">
      <dgm:prSet presAssocID="{D60A2112-1BA3-1048-8BED-E879B25DBB02}" presName="aSpace2" presStyleCnt="0"/>
      <dgm:spPr/>
    </dgm:pt>
    <dgm:pt modelId="{E57A9FAA-40F4-B047-83DA-FD9836E6EA2F}" type="pres">
      <dgm:prSet presAssocID="{E2F2CCFD-9D07-CD42-9771-D73FE3283D19}" presName="childNode" presStyleLbl="node1" presStyleIdx="7" presStyleCnt="9">
        <dgm:presLayoutVars>
          <dgm:bulletEnabled val="1"/>
        </dgm:presLayoutVars>
      </dgm:prSet>
      <dgm:spPr/>
    </dgm:pt>
    <dgm:pt modelId="{72A1A09E-A7BE-3F41-8AE0-92E134AF8F21}" type="pres">
      <dgm:prSet presAssocID="{E2F2CCFD-9D07-CD42-9771-D73FE3283D19}" presName="aSpace2" presStyleCnt="0"/>
      <dgm:spPr/>
    </dgm:pt>
    <dgm:pt modelId="{1A13289A-3014-6A42-AD02-63BD5535B4F4}" type="pres">
      <dgm:prSet presAssocID="{EED49258-C5E6-E94E-91A4-666C1BB4EC92}" presName="childNode" presStyleLbl="node1" presStyleIdx="8" presStyleCnt="9">
        <dgm:presLayoutVars>
          <dgm:bulletEnabled val="1"/>
        </dgm:presLayoutVars>
      </dgm:prSet>
      <dgm:spPr/>
    </dgm:pt>
  </dgm:ptLst>
  <dgm:cxnLst>
    <dgm:cxn modelId="{5EF4A10B-E001-3746-ABC5-111257645D96}" type="presOf" srcId="{3410723A-F098-1F42-A180-1EA7C8169973}" destId="{AFEF2C0E-0712-4A4C-B9FE-3B17B05DE93D}" srcOrd="0" destOrd="0" presId="urn:microsoft.com/office/officeart/2005/8/layout/lProcess2"/>
    <dgm:cxn modelId="{97F59E18-19CD-A543-8532-83522A95F5DC}" type="presOf" srcId="{B5FB8CCC-6607-8542-803F-4A6A7156C6D0}" destId="{F43BF447-BE98-AC4B-AF3B-7C54609697EB}" srcOrd="0" destOrd="0" presId="urn:microsoft.com/office/officeart/2005/8/layout/lProcess2"/>
    <dgm:cxn modelId="{9CF0A21D-F1E9-C34D-A882-EF82FA05FB0D}" type="presOf" srcId="{94F12488-A8C4-1344-A9D8-C16A9F00E093}" destId="{E1E808D1-C7C8-DE44-9B8B-D1B6DA9CAB3B}" srcOrd="1" destOrd="0" presId="urn:microsoft.com/office/officeart/2005/8/layout/lProcess2"/>
    <dgm:cxn modelId="{2CCF462B-047E-C04B-93E6-4EAF6EE49AB9}" type="presOf" srcId="{E2F2CCFD-9D07-CD42-9771-D73FE3283D19}" destId="{E57A9FAA-40F4-B047-83DA-FD9836E6EA2F}" srcOrd="0" destOrd="0" presId="urn:microsoft.com/office/officeart/2005/8/layout/lProcess2"/>
    <dgm:cxn modelId="{02EC3A37-C936-EC4B-AF71-77BE06B62B41}" srcId="{94F12488-A8C4-1344-A9D8-C16A9F00E093}" destId="{6561F78E-1750-0E4F-98B6-D2EDE4D739F8}" srcOrd="1" destOrd="0" parTransId="{A77B2BAB-2A12-8448-B960-F878EDF516F9}" sibTransId="{6DE07435-B7E2-C640-865D-4C17285ABFA8}"/>
    <dgm:cxn modelId="{F4C00949-32D1-964B-ADCA-39031B67F1B4}" type="presOf" srcId="{94F12488-A8C4-1344-A9D8-C16A9F00E093}" destId="{1CF0B390-E99A-4746-AEAC-F0EE9DFA0B69}" srcOrd="0" destOrd="0" presId="urn:microsoft.com/office/officeart/2005/8/layout/lProcess2"/>
    <dgm:cxn modelId="{9D380454-347A-F84B-830C-82B003F21557}" srcId="{B5BEF8EB-F155-E148-A655-4D6E7ABD6B92}" destId="{5150A85A-B3E5-9042-8F2B-83FA57DE04B9}" srcOrd="2" destOrd="0" parTransId="{D2E1F8C9-0108-5A49-AD5A-D60B5ACCC1A3}" sibTransId="{94D0B2FD-216A-D84E-9F6C-9DB5B8A01B2A}"/>
    <dgm:cxn modelId="{EF0DE054-E68E-BC4A-B3CF-79589F76950A}" type="presOf" srcId="{5150A85A-B3E5-9042-8F2B-83FA57DE04B9}" destId="{FDDAA2E8-A6BD-1F4A-A5B3-68C24D8EC186}" srcOrd="0" destOrd="0" presId="urn:microsoft.com/office/officeart/2005/8/layout/lProcess2"/>
    <dgm:cxn modelId="{7EEF2D57-0C50-F84F-AF47-4E22D7D6E54D}" type="presOf" srcId="{C032C5DA-66A9-E743-B5A5-E24876C1288D}" destId="{B3952B8D-6BCF-A949-A69C-8804F900BBDA}" srcOrd="0" destOrd="0" presId="urn:microsoft.com/office/officeart/2005/8/layout/lProcess2"/>
    <dgm:cxn modelId="{411F705C-4797-BF41-82A3-D5D98336852E}" type="presOf" srcId="{0E59359E-19C4-A847-9414-F68102F0433A}" destId="{838E3483-F40B-154A-8CCE-EC5C86A71A69}" srcOrd="0" destOrd="0" presId="urn:microsoft.com/office/officeart/2005/8/layout/lProcess2"/>
    <dgm:cxn modelId="{DCFDB364-D0B4-994F-82F6-CC5BC01D4135}" srcId="{5150A85A-B3E5-9042-8F2B-83FA57DE04B9}" destId="{D60A2112-1BA3-1048-8BED-E879B25DBB02}" srcOrd="0" destOrd="0" parTransId="{5F71850E-7571-D64C-A36F-367CA82ADDB7}" sibTransId="{E3F59B3C-5889-E04C-A648-FA35783471D3}"/>
    <dgm:cxn modelId="{34932188-E0CE-C246-988B-1E2593A06C2E}" type="presOf" srcId="{6561F78E-1750-0E4F-98B6-D2EDE4D739F8}" destId="{79B6A18B-549D-0D4A-BA58-1F4D012CBB6D}" srcOrd="0" destOrd="0" presId="urn:microsoft.com/office/officeart/2005/8/layout/lProcess2"/>
    <dgm:cxn modelId="{5675018B-B23F-D14D-A82A-57CA3BAC2137}" type="presOf" srcId="{C032C5DA-66A9-E743-B5A5-E24876C1288D}" destId="{FABCEFC5-0657-1846-85B6-2881D3DB478F}" srcOrd="1" destOrd="0" presId="urn:microsoft.com/office/officeart/2005/8/layout/lProcess2"/>
    <dgm:cxn modelId="{14A2A691-5B9D-BD47-AA69-46271C0E48D4}" type="presOf" srcId="{F354CD3F-97D8-B545-AFCE-B950259CDAFB}" destId="{262F2351-325F-1C4D-A474-D3B2706420CA}" srcOrd="0" destOrd="0" presId="urn:microsoft.com/office/officeart/2005/8/layout/lProcess2"/>
    <dgm:cxn modelId="{41B61394-ADE3-1C42-A5DB-B82ADFA59D18}" srcId="{5150A85A-B3E5-9042-8F2B-83FA57DE04B9}" destId="{EED49258-C5E6-E94E-91A4-666C1BB4EC92}" srcOrd="2" destOrd="0" parTransId="{D9616C08-D3C4-0542-836B-97A8EE02128B}" sibTransId="{0649AE89-DF2F-0C41-90BA-A7713049817E}"/>
    <dgm:cxn modelId="{661A5B94-B0E8-D246-A151-719D0743C698}" type="presOf" srcId="{5150A85A-B3E5-9042-8F2B-83FA57DE04B9}" destId="{E9C3B8F2-98EB-CF45-B6B1-E8399785B79B}" srcOrd="1" destOrd="0" presId="urn:microsoft.com/office/officeart/2005/8/layout/lProcess2"/>
    <dgm:cxn modelId="{44C51C96-CC80-7E4E-ACCC-D8A0FCC510C0}" srcId="{94F12488-A8C4-1344-A9D8-C16A9F00E093}" destId="{A8BBD2D5-1F9C-1640-A446-D57D122E89B6}" srcOrd="0" destOrd="0" parTransId="{90621CFC-D566-1E4A-AF5B-A389A9557608}" sibTransId="{85589F17-6333-884B-84DA-5F71AE773298}"/>
    <dgm:cxn modelId="{AE43D8A8-36C5-1F47-AAF5-F6EE6834531D}" srcId="{C032C5DA-66A9-E743-B5A5-E24876C1288D}" destId="{0E59359E-19C4-A847-9414-F68102F0433A}" srcOrd="1" destOrd="0" parTransId="{562A2A05-773F-3246-93B5-E93F30EF078F}" sibTransId="{3D40E0EF-1BDD-8C46-95ED-4714992F8798}"/>
    <dgm:cxn modelId="{1DBE67B6-0839-464F-97F0-3D1FA4D5E7AC}" srcId="{B5BEF8EB-F155-E148-A655-4D6E7ABD6B92}" destId="{C032C5DA-66A9-E743-B5A5-E24876C1288D}" srcOrd="1" destOrd="0" parTransId="{174A76CC-8051-6744-A1BB-87B072C810F3}" sibTransId="{026E206E-CF45-C845-977B-90B9FACC5F1B}"/>
    <dgm:cxn modelId="{2BEC93BF-1BEA-9E43-94AE-78AAB1B6E6D3}" srcId="{C032C5DA-66A9-E743-B5A5-E24876C1288D}" destId="{3410723A-F098-1F42-A180-1EA7C8169973}" srcOrd="0" destOrd="0" parTransId="{40613CA9-A59F-9444-8D6C-48EB424ADFE0}" sibTransId="{F8D0C1A0-E728-9241-948C-AA5F1A3D15B7}"/>
    <dgm:cxn modelId="{41912BC1-CBBE-4248-A22F-CFDD843DA195}" srcId="{B5BEF8EB-F155-E148-A655-4D6E7ABD6B92}" destId="{94F12488-A8C4-1344-A9D8-C16A9F00E093}" srcOrd="0" destOrd="0" parTransId="{A5902973-F925-FA4E-922C-07D83391AB75}" sibTransId="{377EDA95-CA50-7A4D-8C0E-1860D6566A7A}"/>
    <dgm:cxn modelId="{691FDAC6-27C0-C444-9237-3A73AB97437D}" type="presOf" srcId="{A8BBD2D5-1F9C-1640-A446-D57D122E89B6}" destId="{098333BD-4C07-674C-8A60-DD4412CA101B}" srcOrd="0" destOrd="0" presId="urn:microsoft.com/office/officeart/2005/8/layout/lProcess2"/>
    <dgm:cxn modelId="{5E1E6ED0-A34A-1448-812F-12964C85B5AF}" srcId="{C032C5DA-66A9-E743-B5A5-E24876C1288D}" destId="{F354CD3F-97D8-B545-AFCE-B950259CDAFB}" srcOrd="2" destOrd="0" parTransId="{EEE4376C-B9BD-A844-AC98-B80C48DE22CF}" sibTransId="{A5F5D0FA-6FD2-3743-8F3D-65A71977200C}"/>
    <dgm:cxn modelId="{C96F01D1-8B93-B543-B9FE-521D6D52B4DE}" srcId="{5150A85A-B3E5-9042-8F2B-83FA57DE04B9}" destId="{E2F2CCFD-9D07-CD42-9771-D73FE3283D19}" srcOrd="1" destOrd="0" parTransId="{CB0CA909-E195-BD4F-AC64-5AF30B79F91A}" sibTransId="{9ADEC671-367F-CA42-82AB-3B312925B38D}"/>
    <dgm:cxn modelId="{736A87E2-72AC-0641-B84D-2F44DBDB4FC9}" type="presOf" srcId="{EED49258-C5E6-E94E-91A4-666C1BB4EC92}" destId="{1A13289A-3014-6A42-AD02-63BD5535B4F4}" srcOrd="0" destOrd="0" presId="urn:microsoft.com/office/officeart/2005/8/layout/lProcess2"/>
    <dgm:cxn modelId="{41A8B2EA-7723-7048-B92C-8B9DE48A6EC1}" srcId="{94F12488-A8C4-1344-A9D8-C16A9F00E093}" destId="{B5FB8CCC-6607-8542-803F-4A6A7156C6D0}" srcOrd="2" destOrd="0" parTransId="{5FEF026B-87B2-464E-B56C-42A5579806AE}" sibTransId="{F63C292B-7526-694D-A36D-232278BE76FD}"/>
    <dgm:cxn modelId="{A3F065FC-A777-4B40-8D75-31405E2EC999}" type="presOf" srcId="{D60A2112-1BA3-1048-8BED-E879B25DBB02}" destId="{CBB24314-7626-5841-BAD1-6AC0386D3689}" srcOrd="0" destOrd="0" presId="urn:microsoft.com/office/officeart/2005/8/layout/lProcess2"/>
    <dgm:cxn modelId="{002F1EFE-470F-DE4E-B8EE-5C0CCF7C8457}" type="presOf" srcId="{B5BEF8EB-F155-E148-A655-4D6E7ABD6B92}" destId="{5905CED0-C0A8-1548-9122-0D74B428F4D1}" srcOrd="0" destOrd="0" presId="urn:microsoft.com/office/officeart/2005/8/layout/lProcess2"/>
    <dgm:cxn modelId="{95F1FFAB-C35B-324A-801D-54E7B869D198}" type="presParOf" srcId="{5905CED0-C0A8-1548-9122-0D74B428F4D1}" destId="{F404880D-82CE-5B44-9FDC-DB68AB610EEE}" srcOrd="0" destOrd="0" presId="urn:microsoft.com/office/officeart/2005/8/layout/lProcess2"/>
    <dgm:cxn modelId="{4A01A135-FD73-0147-B811-48CE9AD2E92B}" type="presParOf" srcId="{F404880D-82CE-5B44-9FDC-DB68AB610EEE}" destId="{1CF0B390-E99A-4746-AEAC-F0EE9DFA0B69}" srcOrd="0" destOrd="0" presId="urn:microsoft.com/office/officeart/2005/8/layout/lProcess2"/>
    <dgm:cxn modelId="{6B014F89-68FE-8147-ABE2-D25EF191C9D6}" type="presParOf" srcId="{F404880D-82CE-5B44-9FDC-DB68AB610EEE}" destId="{E1E808D1-C7C8-DE44-9B8B-D1B6DA9CAB3B}" srcOrd="1" destOrd="0" presId="urn:microsoft.com/office/officeart/2005/8/layout/lProcess2"/>
    <dgm:cxn modelId="{8BE923D3-A32D-594C-96E9-082D0101F9A5}" type="presParOf" srcId="{F404880D-82CE-5B44-9FDC-DB68AB610EEE}" destId="{6E5051E5-9EB6-EB4A-A513-C820CB06CE25}" srcOrd="2" destOrd="0" presId="urn:microsoft.com/office/officeart/2005/8/layout/lProcess2"/>
    <dgm:cxn modelId="{89A6396D-6C83-A345-8A72-9EE1DAB765B1}" type="presParOf" srcId="{6E5051E5-9EB6-EB4A-A513-C820CB06CE25}" destId="{2AA1CA4D-F685-DA47-8FC0-D0BD503597E2}" srcOrd="0" destOrd="0" presId="urn:microsoft.com/office/officeart/2005/8/layout/lProcess2"/>
    <dgm:cxn modelId="{E2C7F351-E280-A74F-8FEE-3E9BAF83117C}" type="presParOf" srcId="{2AA1CA4D-F685-DA47-8FC0-D0BD503597E2}" destId="{098333BD-4C07-674C-8A60-DD4412CA101B}" srcOrd="0" destOrd="0" presId="urn:microsoft.com/office/officeart/2005/8/layout/lProcess2"/>
    <dgm:cxn modelId="{29A6A114-5DC4-3C41-9F9D-C307D18FD6C3}" type="presParOf" srcId="{2AA1CA4D-F685-DA47-8FC0-D0BD503597E2}" destId="{5A596184-352A-2847-BFF8-2177B4886032}" srcOrd="1" destOrd="0" presId="urn:microsoft.com/office/officeart/2005/8/layout/lProcess2"/>
    <dgm:cxn modelId="{E0362FC1-979B-AF4D-9F2C-8A88EF39CA8C}" type="presParOf" srcId="{2AA1CA4D-F685-DA47-8FC0-D0BD503597E2}" destId="{79B6A18B-549D-0D4A-BA58-1F4D012CBB6D}" srcOrd="2" destOrd="0" presId="urn:microsoft.com/office/officeart/2005/8/layout/lProcess2"/>
    <dgm:cxn modelId="{7B0B47C5-0C48-754A-947A-E033CA3716B4}" type="presParOf" srcId="{2AA1CA4D-F685-DA47-8FC0-D0BD503597E2}" destId="{25A58ECA-AC37-B74D-ADDB-38EC28E92421}" srcOrd="3" destOrd="0" presId="urn:microsoft.com/office/officeart/2005/8/layout/lProcess2"/>
    <dgm:cxn modelId="{BE60E660-9904-FD47-B0AA-879A222DA0BB}" type="presParOf" srcId="{2AA1CA4D-F685-DA47-8FC0-D0BD503597E2}" destId="{F43BF447-BE98-AC4B-AF3B-7C54609697EB}" srcOrd="4" destOrd="0" presId="urn:microsoft.com/office/officeart/2005/8/layout/lProcess2"/>
    <dgm:cxn modelId="{00F6676B-B9AC-5D44-A865-629AD9D42D9A}" type="presParOf" srcId="{5905CED0-C0A8-1548-9122-0D74B428F4D1}" destId="{6E7EA65A-AFAA-CE44-BA40-02204CEC07E3}" srcOrd="1" destOrd="0" presId="urn:microsoft.com/office/officeart/2005/8/layout/lProcess2"/>
    <dgm:cxn modelId="{B0929394-1883-B040-9DFA-50C95F99CF5D}" type="presParOf" srcId="{5905CED0-C0A8-1548-9122-0D74B428F4D1}" destId="{9747E6E9-1654-1149-BAA1-64E76EE83BEC}" srcOrd="2" destOrd="0" presId="urn:microsoft.com/office/officeart/2005/8/layout/lProcess2"/>
    <dgm:cxn modelId="{B14B3C4C-780D-374B-91FE-F5BE3AD89F91}" type="presParOf" srcId="{9747E6E9-1654-1149-BAA1-64E76EE83BEC}" destId="{B3952B8D-6BCF-A949-A69C-8804F900BBDA}" srcOrd="0" destOrd="0" presId="urn:microsoft.com/office/officeart/2005/8/layout/lProcess2"/>
    <dgm:cxn modelId="{826825B8-16F9-934C-9370-B13288909650}" type="presParOf" srcId="{9747E6E9-1654-1149-BAA1-64E76EE83BEC}" destId="{FABCEFC5-0657-1846-85B6-2881D3DB478F}" srcOrd="1" destOrd="0" presId="urn:microsoft.com/office/officeart/2005/8/layout/lProcess2"/>
    <dgm:cxn modelId="{510756F6-4897-6B4F-8D0C-F7AED38D991E}" type="presParOf" srcId="{9747E6E9-1654-1149-BAA1-64E76EE83BEC}" destId="{02511339-B023-9648-B472-0D86E69AE605}" srcOrd="2" destOrd="0" presId="urn:microsoft.com/office/officeart/2005/8/layout/lProcess2"/>
    <dgm:cxn modelId="{2D2D8535-7FDC-FC41-B2C8-FD9D0E123AC3}" type="presParOf" srcId="{02511339-B023-9648-B472-0D86E69AE605}" destId="{DD31305E-3EBB-6641-922F-12B4EC8561A9}" srcOrd="0" destOrd="0" presId="urn:microsoft.com/office/officeart/2005/8/layout/lProcess2"/>
    <dgm:cxn modelId="{A5ED6BAD-FC1C-6049-945A-2181B6F95DAA}" type="presParOf" srcId="{DD31305E-3EBB-6641-922F-12B4EC8561A9}" destId="{AFEF2C0E-0712-4A4C-B9FE-3B17B05DE93D}" srcOrd="0" destOrd="0" presId="urn:microsoft.com/office/officeart/2005/8/layout/lProcess2"/>
    <dgm:cxn modelId="{A65484DC-00A9-8C4A-97B6-10C5C829B614}" type="presParOf" srcId="{DD31305E-3EBB-6641-922F-12B4EC8561A9}" destId="{E189BF09-2B59-B94E-96B5-644C267895E3}" srcOrd="1" destOrd="0" presId="urn:microsoft.com/office/officeart/2005/8/layout/lProcess2"/>
    <dgm:cxn modelId="{4448CED6-0212-7747-9A90-B03A1F1C17DF}" type="presParOf" srcId="{DD31305E-3EBB-6641-922F-12B4EC8561A9}" destId="{838E3483-F40B-154A-8CCE-EC5C86A71A69}" srcOrd="2" destOrd="0" presId="urn:microsoft.com/office/officeart/2005/8/layout/lProcess2"/>
    <dgm:cxn modelId="{B37A99B3-665F-B84D-82AB-67C5F3EB816D}" type="presParOf" srcId="{DD31305E-3EBB-6641-922F-12B4EC8561A9}" destId="{5C36C9A9-3208-EB45-8E77-0F0A9E589368}" srcOrd="3" destOrd="0" presId="urn:microsoft.com/office/officeart/2005/8/layout/lProcess2"/>
    <dgm:cxn modelId="{29B15104-AF2F-414E-A36D-B3A2167991E5}" type="presParOf" srcId="{DD31305E-3EBB-6641-922F-12B4EC8561A9}" destId="{262F2351-325F-1C4D-A474-D3B2706420CA}" srcOrd="4" destOrd="0" presId="urn:microsoft.com/office/officeart/2005/8/layout/lProcess2"/>
    <dgm:cxn modelId="{6CC6340F-F9E6-0341-91B1-374397C49FD5}" type="presParOf" srcId="{5905CED0-C0A8-1548-9122-0D74B428F4D1}" destId="{48E3EB7D-BE53-B74D-818C-68F961072F93}" srcOrd="3" destOrd="0" presId="urn:microsoft.com/office/officeart/2005/8/layout/lProcess2"/>
    <dgm:cxn modelId="{5B161910-4415-744E-917E-547DE08FAEB2}" type="presParOf" srcId="{5905CED0-C0A8-1548-9122-0D74B428F4D1}" destId="{645A0A0C-B3FC-DC46-A535-E2FA647AEA29}" srcOrd="4" destOrd="0" presId="urn:microsoft.com/office/officeart/2005/8/layout/lProcess2"/>
    <dgm:cxn modelId="{548590A9-220F-1643-8151-CF224B94FF23}" type="presParOf" srcId="{645A0A0C-B3FC-DC46-A535-E2FA647AEA29}" destId="{FDDAA2E8-A6BD-1F4A-A5B3-68C24D8EC186}" srcOrd="0" destOrd="0" presId="urn:microsoft.com/office/officeart/2005/8/layout/lProcess2"/>
    <dgm:cxn modelId="{7F9692F0-A1F9-384C-8E22-F73D17C25CD4}" type="presParOf" srcId="{645A0A0C-B3FC-DC46-A535-E2FA647AEA29}" destId="{E9C3B8F2-98EB-CF45-B6B1-E8399785B79B}" srcOrd="1" destOrd="0" presId="urn:microsoft.com/office/officeart/2005/8/layout/lProcess2"/>
    <dgm:cxn modelId="{9183A7D1-8FBC-224C-832D-51F0654D49A2}" type="presParOf" srcId="{645A0A0C-B3FC-DC46-A535-E2FA647AEA29}" destId="{425A696C-2493-BF4F-B47B-1EC8F609FE30}" srcOrd="2" destOrd="0" presId="urn:microsoft.com/office/officeart/2005/8/layout/lProcess2"/>
    <dgm:cxn modelId="{4DE60D54-B0F5-C145-9EC3-83373C7F2941}" type="presParOf" srcId="{425A696C-2493-BF4F-B47B-1EC8F609FE30}" destId="{C32D93BF-DB3E-8342-A68A-9D56079D8BAA}" srcOrd="0" destOrd="0" presId="urn:microsoft.com/office/officeart/2005/8/layout/lProcess2"/>
    <dgm:cxn modelId="{388F64BD-8710-2042-B286-767A50B7D47F}" type="presParOf" srcId="{C32D93BF-DB3E-8342-A68A-9D56079D8BAA}" destId="{CBB24314-7626-5841-BAD1-6AC0386D3689}" srcOrd="0" destOrd="0" presId="urn:microsoft.com/office/officeart/2005/8/layout/lProcess2"/>
    <dgm:cxn modelId="{F6751867-10E9-F045-B21F-822DBAFD5099}" type="presParOf" srcId="{C32D93BF-DB3E-8342-A68A-9D56079D8BAA}" destId="{3FD0985B-4D90-D040-93FE-9AC9FDB1EEB9}" srcOrd="1" destOrd="0" presId="urn:microsoft.com/office/officeart/2005/8/layout/lProcess2"/>
    <dgm:cxn modelId="{F8B4C597-BECB-1642-83E4-8D32DE46EB51}" type="presParOf" srcId="{C32D93BF-DB3E-8342-A68A-9D56079D8BAA}" destId="{E57A9FAA-40F4-B047-83DA-FD9836E6EA2F}" srcOrd="2" destOrd="0" presId="urn:microsoft.com/office/officeart/2005/8/layout/lProcess2"/>
    <dgm:cxn modelId="{F8437679-DA3C-734A-ACC1-524BF06BD2DA}" type="presParOf" srcId="{C32D93BF-DB3E-8342-A68A-9D56079D8BAA}" destId="{72A1A09E-A7BE-3F41-8AE0-92E134AF8F21}" srcOrd="3" destOrd="0" presId="urn:microsoft.com/office/officeart/2005/8/layout/lProcess2"/>
    <dgm:cxn modelId="{859C9752-0BBA-514E-9B80-E6FA45E6EBBF}" type="presParOf" srcId="{C32D93BF-DB3E-8342-A68A-9D56079D8BAA}" destId="{1A13289A-3014-6A42-AD02-63BD5535B4F4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F0B390-E99A-4746-AEAC-F0EE9DFA0B69}">
      <dsp:nvSpPr>
        <dsp:cNvPr id="0" name=""/>
        <dsp:cNvSpPr/>
      </dsp:nvSpPr>
      <dsp:spPr>
        <a:xfrm>
          <a:off x="987" y="0"/>
          <a:ext cx="2568063" cy="28495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Isolation Forest</a:t>
          </a:r>
        </a:p>
      </dsp:txBody>
      <dsp:txXfrm>
        <a:off x="987" y="0"/>
        <a:ext cx="2568063" cy="854858"/>
      </dsp:txXfrm>
    </dsp:sp>
    <dsp:sp modelId="{098333BD-4C07-674C-8A60-DD4412CA101B}">
      <dsp:nvSpPr>
        <dsp:cNvPr id="0" name=""/>
        <dsp:cNvSpPr/>
      </dsp:nvSpPr>
      <dsp:spPr>
        <a:xfrm>
          <a:off x="257794" y="855101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ROC AUC: 0.639</a:t>
          </a:r>
          <a:endParaRPr lang="en-US" sz="2300" kern="1200" dirty="0"/>
        </a:p>
      </dsp:txBody>
      <dsp:txXfrm>
        <a:off x="274190" y="871497"/>
        <a:ext cx="2021659" cy="527025"/>
      </dsp:txXfrm>
    </dsp:sp>
    <dsp:sp modelId="{79B6A18B-549D-0D4A-BA58-1F4D012CBB6D}">
      <dsp:nvSpPr>
        <dsp:cNvPr id="0" name=""/>
        <dsp:cNvSpPr/>
      </dsp:nvSpPr>
      <dsp:spPr>
        <a:xfrm>
          <a:off x="257794" y="1501045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F1: 0.301</a:t>
          </a:r>
          <a:endParaRPr lang="en-US" sz="2300" kern="1200" dirty="0"/>
        </a:p>
      </dsp:txBody>
      <dsp:txXfrm>
        <a:off x="274190" y="1517441"/>
        <a:ext cx="2021659" cy="527025"/>
      </dsp:txXfrm>
    </dsp:sp>
    <dsp:sp modelId="{F43BF447-BE98-AC4B-AF3B-7C54609697EB}">
      <dsp:nvSpPr>
        <dsp:cNvPr id="0" name=""/>
        <dsp:cNvSpPr/>
      </dsp:nvSpPr>
      <dsp:spPr>
        <a:xfrm>
          <a:off x="257794" y="2146989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Recall: 0.342</a:t>
          </a:r>
          <a:endParaRPr lang="en-US" sz="2300" kern="1200" dirty="0"/>
        </a:p>
      </dsp:txBody>
      <dsp:txXfrm>
        <a:off x="274190" y="2163385"/>
        <a:ext cx="2021659" cy="527025"/>
      </dsp:txXfrm>
    </dsp:sp>
    <dsp:sp modelId="{B3952B8D-6BCF-A949-A69C-8804F900BBDA}">
      <dsp:nvSpPr>
        <dsp:cNvPr id="0" name=""/>
        <dsp:cNvSpPr/>
      </dsp:nvSpPr>
      <dsp:spPr>
        <a:xfrm>
          <a:off x="2761656" y="0"/>
          <a:ext cx="2568063" cy="28495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Local Outlier Factor (LOF)</a:t>
          </a:r>
        </a:p>
      </dsp:txBody>
      <dsp:txXfrm>
        <a:off x="2761656" y="0"/>
        <a:ext cx="2568063" cy="854858"/>
      </dsp:txXfrm>
    </dsp:sp>
    <dsp:sp modelId="{AFEF2C0E-0712-4A4C-B9FE-3B17B05DE93D}">
      <dsp:nvSpPr>
        <dsp:cNvPr id="0" name=""/>
        <dsp:cNvSpPr/>
      </dsp:nvSpPr>
      <dsp:spPr>
        <a:xfrm>
          <a:off x="3018462" y="855101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ROC AUC: 0.522</a:t>
          </a:r>
          <a:endParaRPr lang="en-US" sz="2300" kern="1200" dirty="0"/>
        </a:p>
      </dsp:txBody>
      <dsp:txXfrm>
        <a:off x="3034858" y="871497"/>
        <a:ext cx="2021659" cy="527025"/>
      </dsp:txXfrm>
    </dsp:sp>
    <dsp:sp modelId="{838E3483-F40B-154A-8CCE-EC5C86A71A69}">
      <dsp:nvSpPr>
        <dsp:cNvPr id="0" name=""/>
        <dsp:cNvSpPr/>
      </dsp:nvSpPr>
      <dsp:spPr>
        <a:xfrm>
          <a:off x="3018462" y="1501045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F1: 0.107</a:t>
          </a:r>
          <a:endParaRPr lang="en-US" sz="2300" kern="1200" dirty="0"/>
        </a:p>
      </dsp:txBody>
      <dsp:txXfrm>
        <a:off x="3034858" y="1517441"/>
        <a:ext cx="2021659" cy="527025"/>
      </dsp:txXfrm>
    </dsp:sp>
    <dsp:sp modelId="{262F2351-325F-1C4D-A474-D3B2706420CA}">
      <dsp:nvSpPr>
        <dsp:cNvPr id="0" name=""/>
        <dsp:cNvSpPr/>
      </dsp:nvSpPr>
      <dsp:spPr>
        <a:xfrm>
          <a:off x="3018462" y="2146989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Recall: 0.112</a:t>
          </a:r>
          <a:endParaRPr lang="en-US" sz="2300" kern="1200" dirty="0"/>
        </a:p>
      </dsp:txBody>
      <dsp:txXfrm>
        <a:off x="3034858" y="2163385"/>
        <a:ext cx="2021659" cy="527025"/>
      </dsp:txXfrm>
    </dsp:sp>
    <dsp:sp modelId="{FDDAA2E8-A6BD-1F4A-A5B3-68C24D8EC186}">
      <dsp:nvSpPr>
        <dsp:cNvPr id="0" name=""/>
        <dsp:cNvSpPr/>
      </dsp:nvSpPr>
      <dsp:spPr>
        <a:xfrm>
          <a:off x="5522325" y="0"/>
          <a:ext cx="2568063" cy="284952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One-Class SVM</a:t>
          </a:r>
        </a:p>
      </dsp:txBody>
      <dsp:txXfrm>
        <a:off x="5522325" y="0"/>
        <a:ext cx="2568063" cy="854858"/>
      </dsp:txXfrm>
    </dsp:sp>
    <dsp:sp modelId="{CBB24314-7626-5841-BAD1-6AC0386D3689}">
      <dsp:nvSpPr>
        <dsp:cNvPr id="0" name=""/>
        <dsp:cNvSpPr/>
      </dsp:nvSpPr>
      <dsp:spPr>
        <a:xfrm>
          <a:off x="5779131" y="855101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ROC AUC: 0.566</a:t>
          </a:r>
          <a:endParaRPr lang="en-US" sz="2300" kern="1200" dirty="0"/>
        </a:p>
      </dsp:txBody>
      <dsp:txXfrm>
        <a:off x="5795527" y="871497"/>
        <a:ext cx="2021659" cy="527025"/>
      </dsp:txXfrm>
    </dsp:sp>
    <dsp:sp modelId="{E57A9FAA-40F4-B047-83DA-FD9836E6EA2F}">
      <dsp:nvSpPr>
        <dsp:cNvPr id="0" name=""/>
        <dsp:cNvSpPr/>
      </dsp:nvSpPr>
      <dsp:spPr>
        <a:xfrm>
          <a:off x="5779131" y="1501045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F1: 0.184</a:t>
          </a:r>
          <a:endParaRPr lang="en-US" sz="2300" kern="1200" dirty="0"/>
        </a:p>
      </dsp:txBody>
      <dsp:txXfrm>
        <a:off x="5795527" y="1517441"/>
        <a:ext cx="2021659" cy="527025"/>
      </dsp:txXfrm>
    </dsp:sp>
    <dsp:sp modelId="{1A13289A-3014-6A42-AD02-63BD5535B4F4}">
      <dsp:nvSpPr>
        <dsp:cNvPr id="0" name=""/>
        <dsp:cNvSpPr/>
      </dsp:nvSpPr>
      <dsp:spPr>
        <a:xfrm>
          <a:off x="5779131" y="2146989"/>
          <a:ext cx="2054451" cy="55981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accen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58420" tIns="43815" rIns="58420" bIns="4381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Recall: 0.195</a:t>
          </a:r>
          <a:endParaRPr lang="en-US" sz="2300" kern="1200" dirty="0"/>
        </a:p>
      </dsp:txBody>
      <dsp:txXfrm>
        <a:off x="5795527" y="2163385"/>
        <a:ext cx="2021659" cy="5270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6D4A4-1338-0CEC-A17C-B320B51CF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121" y="274638"/>
            <a:ext cx="8973879" cy="1143000"/>
          </a:xfrm>
        </p:spPr>
        <p:txBody>
          <a:bodyPr>
            <a:noAutofit/>
          </a:bodyPr>
          <a:lstStyle/>
          <a:p>
            <a:r>
              <a:rPr lang="en-US" sz="4000" b="1" dirty="0"/>
              <a:t>Anomaly Detection Model Performance</a:t>
            </a:r>
            <a:br>
              <a:rPr lang="en-US" sz="4000" b="1" dirty="0"/>
            </a:br>
            <a:endParaRPr lang="en-US" sz="4000" b="1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C4EAA943-C1AF-C833-767F-FCFC405019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053355"/>
              </p:ext>
            </p:extLst>
          </p:nvPr>
        </p:nvGraphicFramePr>
        <p:xfrm>
          <a:off x="446567" y="1095152"/>
          <a:ext cx="8091377" cy="2849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829CF66-E9FD-C892-B2BF-8DE8B9D9D1F3}"/>
              </a:ext>
            </a:extLst>
          </p:cNvPr>
          <p:cNvSpPr txBox="1"/>
          <p:nvPr/>
        </p:nvSpPr>
        <p:spPr>
          <a:xfrm>
            <a:off x="318976" y="4443603"/>
            <a:ext cx="89738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All models have low F1 and recall: they miss many churners and/or make many false alarms.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Isolation Forest is the best anomaly detector for our churn data, but its performance is still limited (as expected for unsupervised methods).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LOF and One-Class SVM perform poorly, close to random guessing and miss most churners.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9069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106</Words>
  <Application>Microsoft Macintosh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Anomaly Detection Model Performance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Yaroslav Marko</cp:lastModifiedBy>
  <cp:revision>2</cp:revision>
  <cp:lastPrinted>2025-06-25T08:58:32Z</cp:lastPrinted>
  <dcterms:created xsi:type="dcterms:W3CDTF">2013-01-27T09:14:16Z</dcterms:created>
  <dcterms:modified xsi:type="dcterms:W3CDTF">2025-06-25T08:58:54Z</dcterms:modified>
  <cp:category/>
</cp:coreProperties>
</file>