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FBCBA-5208-4F88-A400-7DB5F20E6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EEF3E1-9D9E-4A33-9F38-375AC2BA9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7D6166-40F5-4349-8AA1-85493262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8D6EF4-F6F5-4A9B-A700-301CE39F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46ECEC-36F7-4AEB-A93E-A703A1B5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44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D23CD-6101-4617-9E56-51B619E5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0E6C9F-B1A7-4763-B0D7-A6DE9C224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EC5E8-ECB9-4F7B-8707-07D5CAAC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B36634-2B3D-4923-AB9A-75762BC9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69E47-062E-4B3B-859C-10DCF4CA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38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F71D2-C049-4265-AE97-A400AEACA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89F0C4-1CDC-4BD5-9C4D-A6F1BA974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5DDC3-8780-4C10-8183-DA49CB08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E992CE-CF28-48F3-860A-6B15CA66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D08BDB-2EDD-41DA-9390-7DE2CE79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313D6-1E88-4367-A47C-8800F1CE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9221E-1882-4FE6-B984-513C5844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EF46E-B694-454B-8751-FFC1EE63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033D92-67F3-48BA-B247-87FDF2AE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34E44-FD2A-4B69-A9CA-619AF84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67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5A7E0-2A79-4896-9410-C7686EFF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0B7D8C-A2A3-4B8F-8DB6-8ACC167C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87D5FB-9AC2-43F3-A263-9947CA9D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20BD0-876A-47AE-8C7A-EDBFB590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FAAE9-C986-4CBB-97A8-66734DA7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33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C701-E447-40CD-98E5-405319A8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89241-C8C6-4329-8349-1BF7BE2A3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F1F51-13B4-41DD-BDF6-7E5384E4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1BF248-054D-427F-BDB7-BE52651B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ACBCBC-A5D2-4250-B17E-A1C9B5E4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2B985C-0B51-41BE-A0C8-357C4A04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32700-E9E7-4978-B3A8-37AF7C40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331F06-D48A-429A-8FC5-BF9DC4B9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FF444A-DFB5-4CE8-B4E4-34682A66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B7497F-8009-407A-A07C-3DFD8FCC6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A2BF19-5DB9-4C14-A112-5B8F15B47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D1FA8B-9CA1-44CC-A2AC-6F771939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4B1CC3-1946-4989-8536-AC34BA57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9DF264-FA2D-450B-88FE-F95B998B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16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020AE-851F-4D80-B374-855B243C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49574B-778E-45EC-80F7-2B48620D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F48971-E627-43F8-B9F8-8F199EB7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17647-B452-4782-8425-2C4D8063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5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915E8E-0582-4748-9EBE-B7F8F173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17C1A7-C3F9-4C5D-AF8D-334B6B37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69C0B0-DD07-456D-926E-D71C0C3A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24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BA78-D9EB-46F0-9037-03ABCE40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06E97-E5F7-4C42-B6B5-BBBD9A31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2EE71C-F991-4D67-B5FD-0F7DBD309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1B8068-DB21-4717-8663-B13383B4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485D7-9F26-4A9A-B185-E600D10C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75D0E-A228-452C-ABF9-3DF14960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69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65F0C-C84B-498A-B4C1-3EC0C383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CEF401-D97D-49C0-B163-F7EC9141D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637463-C069-4835-BC45-C21DA871B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8E0265-44BF-4338-A462-84B7378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E6DFE9-B0B2-4EE2-AFB9-D21D114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7C8068-4B6C-42A8-8F52-A5C91EAB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06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832172-306C-4586-82A2-D9222EC5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809E9C-8F54-4F51-9E15-C9E4D606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5FE03A-018E-4187-AC04-AE880830B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5A2A-01AB-4EEE-988A-9C46A3BC2EB6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A0925C-D704-454F-8CA5-364CEA01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29D65-8750-4755-A95D-016CBD2FA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74C1-9397-4EE7-8ED0-450D568A8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55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52377-342A-4D9C-9BBC-78FED39965CE}"/>
              </a:ext>
            </a:extLst>
          </p:cNvPr>
          <p:cNvSpPr/>
          <p:nvPr/>
        </p:nvSpPr>
        <p:spPr>
          <a:xfrm>
            <a:off x="3900605" y="432871"/>
            <a:ext cx="3961565" cy="5992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BE45D-F31C-4550-BB7D-B3D661CDC226}"/>
              </a:ext>
            </a:extLst>
          </p:cNvPr>
          <p:cNvSpPr txBox="1"/>
          <p:nvPr/>
        </p:nvSpPr>
        <p:spPr>
          <a:xfrm>
            <a:off x="2783231" y="432871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8DCF0-664E-41EA-8A50-FF9DA3B1C456}"/>
              </a:ext>
            </a:extLst>
          </p:cNvPr>
          <p:cNvSpPr txBox="1"/>
          <p:nvPr/>
        </p:nvSpPr>
        <p:spPr>
          <a:xfrm>
            <a:off x="1943988" y="432871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FA7DA8-CF52-4DE9-8D00-A6208F8C7004}"/>
              </a:ext>
            </a:extLst>
          </p:cNvPr>
          <p:cNvSpPr/>
          <p:nvPr/>
        </p:nvSpPr>
        <p:spPr>
          <a:xfrm>
            <a:off x="5519804" y="984182"/>
            <a:ext cx="1528175" cy="103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E7DD03-AA3B-4FB9-B1CB-F29D6F3FA183}"/>
              </a:ext>
            </a:extLst>
          </p:cNvPr>
          <p:cNvSpPr/>
          <p:nvPr/>
        </p:nvSpPr>
        <p:spPr>
          <a:xfrm>
            <a:off x="6935069" y="871272"/>
            <a:ext cx="225820" cy="225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EFA93B-9E52-4242-87F3-E91764E03BD6}"/>
              </a:ext>
            </a:extLst>
          </p:cNvPr>
          <p:cNvSpPr txBox="1"/>
          <p:nvPr/>
        </p:nvSpPr>
        <p:spPr>
          <a:xfrm>
            <a:off x="687329" y="871272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CE6B1F-CBBA-421B-B36F-BFD3AA9CE438}"/>
              </a:ext>
            </a:extLst>
          </p:cNvPr>
          <p:cNvSpPr txBox="1"/>
          <p:nvPr/>
        </p:nvSpPr>
        <p:spPr>
          <a:xfrm>
            <a:off x="1822199" y="871272"/>
            <a:ext cx="8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F971C-C4E9-4CEA-BB21-44DDF12D6FFC}"/>
              </a:ext>
            </a:extLst>
          </p:cNvPr>
          <p:cNvSpPr txBox="1"/>
          <p:nvPr/>
        </p:nvSpPr>
        <p:spPr>
          <a:xfrm>
            <a:off x="2709108" y="871272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3BC6D6-46A3-4564-9A16-184680D05519}"/>
              </a:ext>
            </a:extLst>
          </p:cNvPr>
          <p:cNvSpPr txBox="1"/>
          <p:nvPr/>
        </p:nvSpPr>
        <p:spPr>
          <a:xfrm>
            <a:off x="675622" y="432871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228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52377-342A-4D9C-9BBC-78FED39965CE}"/>
              </a:ext>
            </a:extLst>
          </p:cNvPr>
          <p:cNvSpPr/>
          <p:nvPr/>
        </p:nvSpPr>
        <p:spPr>
          <a:xfrm>
            <a:off x="3900605" y="432871"/>
            <a:ext cx="3961565" cy="5992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BE45D-F31C-4550-BB7D-B3D661CDC226}"/>
              </a:ext>
            </a:extLst>
          </p:cNvPr>
          <p:cNvSpPr txBox="1"/>
          <p:nvPr/>
        </p:nvSpPr>
        <p:spPr>
          <a:xfrm>
            <a:off x="2404256" y="369967"/>
            <a:ext cx="92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Top: 0.5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8DCF0-664E-41EA-8A50-FF9DA3B1C456}"/>
              </a:ext>
            </a:extLst>
          </p:cNvPr>
          <p:cNvSpPr txBox="1"/>
          <p:nvPr/>
        </p:nvSpPr>
        <p:spPr>
          <a:xfrm>
            <a:off x="1107234" y="404502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: 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FA7DA8-CF52-4DE9-8D00-A6208F8C7004}"/>
              </a:ext>
            </a:extLst>
          </p:cNvPr>
          <p:cNvSpPr/>
          <p:nvPr/>
        </p:nvSpPr>
        <p:spPr>
          <a:xfrm>
            <a:off x="5887233" y="3429000"/>
            <a:ext cx="1974937" cy="5992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EFA93B-9E52-4242-87F3-E91764E03BD6}"/>
              </a:ext>
            </a:extLst>
          </p:cNvPr>
          <p:cNvSpPr txBox="1"/>
          <p:nvPr/>
        </p:nvSpPr>
        <p:spPr>
          <a:xfrm>
            <a:off x="174150" y="808368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CE6B1F-CBBA-421B-B36F-BFD3AA9CE438}"/>
              </a:ext>
            </a:extLst>
          </p:cNvPr>
          <p:cNvSpPr txBox="1"/>
          <p:nvPr/>
        </p:nvSpPr>
        <p:spPr>
          <a:xfrm>
            <a:off x="1107234" y="808368"/>
            <a:ext cx="129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Largura: 0.5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F971C-C4E9-4CEA-BB21-44DDF12D6FFC}"/>
              </a:ext>
            </a:extLst>
          </p:cNvPr>
          <p:cNvSpPr txBox="1"/>
          <p:nvPr/>
        </p:nvSpPr>
        <p:spPr>
          <a:xfrm>
            <a:off x="2401306" y="808368"/>
            <a:ext cx="98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Altura: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3BC6D6-46A3-4564-9A16-184680D05519}"/>
              </a:ext>
            </a:extLst>
          </p:cNvPr>
          <p:cNvSpPr txBox="1"/>
          <p:nvPr/>
        </p:nvSpPr>
        <p:spPr>
          <a:xfrm>
            <a:off x="162443" y="369967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6117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52377-342A-4D9C-9BBC-78FED39965CE}"/>
              </a:ext>
            </a:extLst>
          </p:cNvPr>
          <p:cNvSpPr/>
          <p:nvPr/>
        </p:nvSpPr>
        <p:spPr>
          <a:xfrm>
            <a:off x="3900605" y="432871"/>
            <a:ext cx="3961565" cy="5992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BE45D-F31C-4550-BB7D-B3D661CDC226}"/>
              </a:ext>
            </a:extLst>
          </p:cNvPr>
          <p:cNvSpPr txBox="1"/>
          <p:nvPr/>
        </p:nvSpPr>
        <p:spPr>
          <a:xfrm>
            <a:off x="2917435" y="432871"/>
            <a:ext cx="75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Top: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8DCF0-664E-41EA-8A50-FF9DA3B1C456}"/>
              </a:ext>
            </a:extLst>
          </p:cNvPr>
          <p:cNvSpPr txBox="1"/>
          <p:nvPr/>
        </p:nvSpPr>
        <p:spPr>
          <a:xfrm>
            <a:off x="1943988" y="432871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: 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FA7DA8-CF52-4DE9-8D00-A6208F8C7004}"/>
              </a:ext>
            </a:extLst>
          </p:cNvPr>
          <p:cNvSpPr/>
          <p:nvPr/>
        </p:nvSpPr>
        <p:spPr>
          <a:xfrm>
            <a:off x="3900605" y="432870"/>
            <a:ext cx="3961565" cy="599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E7DD03-AA3B-4FB9-B1CB-F29D6F3FA183}"/>
              </a:ext>
            </a:extLst>
          </p:cNvPr>
          <p:cNvSpPr/>
          <p:nvPr/>
        </p:nvSpPr>
        <p:spPr>
          <a:xfrm>
            <a:off x="7749260" y="319960"/>
            <a:ext cx="225820" cy="225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EFA93B-9E52-4242-87F3-E91764E03BD6}"/>
              </a:ext>
            </a:extLst>
          </p:cNvPr>
          <p:cNvSpPr txBox="1"/>
          <p:nvPr/>
        </p:nvSpPr>
        <p:spPr>
          <a:xfrm>
            <a:off x="687329" y="871272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CE6B1F-CBBA-421B-B36F-BFD3AA9CE438}"/>
              </a:ext>
            </a:extLst>
          </p:cNvPr>
          <p:cNvSpPr txBox="1"/>
          <p:nvPr/>
        </p:nvSpPr>
        <p:spPr>
          <a:xfrm>
            <a:off x="1822199" y="871272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Largura: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F971C-C4E9-4CEA-BB21-44DDF12D6FFC}"/>
              </a:ext>
            </a:extLst>
          </p:cNvPr>
          <p:cNvSpPr txBox="1"/>
          <p:nvPr/>
        </p:nvSpPr>
        <p:spPr>
          <a:xfrm>
            <a:off x="2914485" y="871272"/>
            <a:ext cx="98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Altura: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3BC6D6-46A3-4564-9A16-184680D05519}"/>
              </a:ext>
            </a:extLst>
          </p:cNvPr>
          <p:cNvSpPr txBox="1"/>
          <p:nvPr/>
        </p:nvSpPr>
        <p:spPr>
          <a:xfrm>
            <a:off x="675622" y="432871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29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52377-342A-4D9C-9BBC-78FED39965CE}"/>
              </a:ext>
            </a:extLst>
          </p:cNvPr>
          <p:cNvSpPr/>
          <p:nvPr/>
        </p:nvSpPr>
        <p:spPr>
          <a:xfrm>
            <a:off x="3900605" y="432871"/>
            <a:ext cx="3961565" cy="5992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BE45D-F31C-4550-BB7D-B3D661CDC226}"/>
              </a:ext>
            </a:extLst>
          </p:cNvPr>
          <p:cNvSpPr txBox="1"/>
          <p:nvPr/>
        </p:nvSpPr>
        <p:spPr>
          <a:xfrm>
            <a:off x="2917435" y="432871"/>
            <a:ext cx="75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Top: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8DCF0-664E-41EA-8A50-FF9DA3B1C456}"/>
              </a:ext>
            </a:extLst>
          </p:cNvPr>
          <p:cNvSpPr txBox="1"/>
          <p:nvPr/>
        </p:nvSpPr>
        <p:spPr>
          <a:xfrm>
            <a:off x="1620413" y="467406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: 0.5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FA7DA8-CF52-4DE9-8D00-A6208F8C7004}"/>
              </a:ext>
            </a:extLst>
          </p:cNvPr>
          <p:cNvSpPr/>
          <p:nvPr/>
        </p:nvSpPr>
        <p:spPr>
          <a:xfrm>
            <a:off x="3900605" y="432870"/>
            <a:ext cx="2136747" cy="599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E7DD03-AA3B-4FB9-B1CB-F29D6F3FA183}"/>
              </a:ext>
            </a:extLst>
          </p:cNvPr>
          <p:cNvSpPr/>
          <p:nvPr/>
        </p:nvSpPr>
        <p:spPr>
          <a:xfrm>
            <a:off x="5881387" y="319960"/>
            <a:ext cx="225820" cy="225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EFA93B-9E52-4242-87F3-E91764E03BD6}"/>
              </a:ext>
            </a:extLst>
          </p:cNvPr>
          <p:cNvSpPr txBox="1"/>
          <p:nvPr/>
        </p:nvSpPr>
        <p:spPr>
          <a:xfrm>
            <a:off x="687329" y="871272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CE6B1F-CBBA-421B-B36F-BFD3AA9CE438}"/>
              </a:ext>
            </a:extLst>
          </p:cNvPr>
          <p:cNvSpPr txBox="1"/>
          <p:nvPr/>
        </p:nvSpPr>
        <p:spPr>
          <a:xfrm>
            <a:off x="1620413" y="871272"/>
            <a:ext cx="129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Largura: 0.5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F971C-C4E9-4CEA-BB21-44DDF12D6FFC}"/>
              </a:ext>
            </a:extLst>
          </p:cNvPr>
          <p:cNvSpPr txBox="1"/>
          <p:nvPr/>
        </p:nvSpPr>
        <p:spPr>
          <a:xfrm>
            <a:off x="2914485" y="871272"/>
            <a:ext cx="98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Altura: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3BC6D6-46A3-4564-9A16-184680D05519}"/>
              </a:ext>
            </a:extLst>
          </p:cNvPr>
          <p:cNvSpPr txBox="1"/>
          <p:nvPr/>
        </p:nvSpPr>
        <p:spPr>
          <a:xfrm>
            <a:off x="675622" y="432871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4852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52377-342A-4D9C-9BBC-78FED39965CE}"/>
              </a:ext>
            </a:extLst>
          </p:cNvPr>
          <p:cNvSpPr/>
          <p:nvPr/>
        </p:nvSpPr>
        <p:spPr>
          <a:xfrm>
            <a:off x="3900605" y="432871"/>
            <a:ext cx="3961565" cy="5992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BE45D-F31C-4550-BB7D-B3D661CDC226}"/>
              </a:ext>
            </a:extLst>
          </p:cNvPr>
          <p:cNvSpPr txBox="1"/>
          <p:nvPr/>
        </p:nvSpPr>
        <p:spPr>
          <a:xfrm>
            <a:off x="2917435" y="432871"/>
            <a:ext cx="75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Top: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8DCF0-664E-41EA-8A50-FF9DA3B1C456}"/>
              </a:ext>
            </a:extLst>
          </p:cNvPr>
          <p:cNvSpPr txBox="1"/>
          <p:nvPr/>
        </p:nvSpPr>
        <p:spPr>
          <a:xfrm>
            <a:off x="1620413" y="467406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: 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FA7DA8-CF52-4DE9-8D00-A6208F8C7004}"/>
              </a:ext>
            </a:extLst>
          </p:cNvPr>
          <p:cNvSpPr/>
          <p:nvPr/>
        </p:nvSpPr>
        <p:spPr>
          <a:xfrm>
            <a:off x="5689237" y="432871"/>
            <a:ext cx="2136747" cy="599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E7DD03-AA3B-4FB9-B1CB-F29D6F3FA183}"/>
              </a:ext>
            </a:extLst>
          </p:cNvPr>
          <p:cNvSpPr/>
          <p:nvPr/>
        </p:nvSpPr>
        <p:spPr>
          <a:xfrm>
            <a:off x="7749260" y="319961"/>
            <a:ext cx="225820" cy="225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EFA93B-9E52-4242-87F3-E91764E03BD6}"/>
              </a:ext>
            </a:extLst>
          </p:cNvPr>
          <p:cNvSpPr txBox="1"/>
          <p:nvPr/>
        </p:nvSpPr>
        <p:spPr>
          <a:xfrm>
            <a:off x="687329" y="871272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CE6B1F-CBBA-421B-B36F-BFD3AA9CE438}"/>
              </a:ext>
            </a:extLst>
          </p:cNvPr>
          <p:cNvSpPr txBox="1"/>
          <p:nvPr/>
        </p:nvSpPr>
        <p:spPr>
          <a:xfrm>
            <a:off x="1620413" y="871272"/>
            <a:ext cx="129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Largura: 0.5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F971C-C4E9-4CEA-BB21-44DDF12D6FFC}"/>
              </a:ext>
            </a:extLst>
          </p:cNvPr>
          <p:cNvSpPr txBox="1"/>
          <p:nvPr/>
        </p:nvSpPr>
        <p:spPr>
          <a:xfrm>
            <a:off x="2914485" y="871272"/>
            <a:ext cx="98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Altura: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3BC6D6-46A3-4564-9A16-184680D05519}"/>
              </a:ext>
            </a:extLst>
          </p:cNvPr>
          <p:cNvSpPr txBox="1"/>
          <p:nvPr/>
        </p:nvSpPr>
        <p:spPr>
          <a:xfrm>
            <a:off x="675622" y="432871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9764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52377-342A-4D9C-9BBC-78FED39965CE}"/>
              </a:ext>
            </a:extLst>
          </p:cNvPr>
          <p:cNvSpPr/>
          <p:nvPr/>
        </p:nvSpPr>
        <p:spPr>
          <a:xfrm>
            <a:off x="3900605" y="432871"/>
            <a:ext cx="3961565" cy="5992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BE45D-F31C-4550-BB7D-B3D661CDC226}"/>
              </a:ext>
            </a:extLst>
          </p:cNvPr>
          <p:cNvSpPr txBox="1"/>
          <p:nvPr/>
        </p:nvSpPr>
        <p:spPr>
          <a:xfrm>
            <a:off x="2917435" y="432871"/>
            <a:ext cx="92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Top: 0.5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8DCF0-664E-41EA-8A50-FF9DA3B1C456}"/>
              </a:ext>
            </a:extLst>
          </p:cNvPr>
          <p:cNvSpPr txBox="1"/>
          <p:nvPr/>
        </p:nvSpPr>
        <p:spPr>
          <a:xfrm>
            <a:off x="1620413" y="467406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: 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FA7DA8-CF52-4DE9-8D00-A6208F8C7004}"/>
              </a:ext>
            </a:extLst>
          </p:cNvPr>
          <p:cNvSpPr/>
          <p:nvPr/>
        </p:nvSpPr>
        <p:spPr>
          <a:xfrm>
            <a:off x="3914163" y="3429000"/>
            <a:ext cx="3911821" cy="299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E7DD03-AA3B-4FB9-B1CB-F29D6F3FA183}"/>
              </a:ext>
            </a:extLst>
          </p:cNvPr>
          <p:cNvSpPr/>
          <p:nvPr/>
        </p:nvSpPr>
        <p:spPr>
          <a:xfrm>
            <a:off x="7688168" y="3316089"/>
            <a:ext cx="225820" cy="225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EFA93B-9E52-4242-87F3-E91764E03BD6}"/>
              </a:ext>
            </a:extLst>
          </p:cNvPr>
          <p:cNvSpPr txBox="1"/>
          <p:nvPr/>
        </p:nvSpPr>
        <p:spPr>
          <a:xfrm>
            <a:off x="687329" y="871272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CE6B1F-CBBA-421B-B36F-BFD3AA9CE438}"/>
              </a:ext>
            </a:extLst>
          </p:cNvPr>
          <p:cNvSpPr txBox="1"/>
          <p:nvPr/>
        </p:nvSpPr>
        <p:spPr>
          <a:xfrm>
            <a:off x="1620413" y="871272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Largura: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F971C-C4E9-4CEA-BB21-44DDF12D6FFC}"/>
              </a:ext>
            </a:extLst>
          </p:cNvPr>
          <p:cNvSpPr txBox="1"/>
          <p:nvPr/>
        </p:nvSpPr>
        <p:spPr>
          <a:xfrm>
            <a:off x="2914485" y="871272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Altura: 0.5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3BC6D6-46A3-4564-9A16-184680D05519}"/>
              </a:ext>
            </a:extLst>
          </p:cNvPr>
          <p:cNvSpPr txBox="1"/>
          <p:nvPr/>
        </p:nvSpPr>
        <p:spPr>
          <a:xfrm>
            <a:off x="675622" y="432871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4902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52377-342A-4D9C-9BBC-78FED39965CE}"/>
              </a:ext>
            </a:extLst>
          </p:cNvPr>
          <p:cNvSpPr/>
          <p:nvPr/>
        </p:nvSpPr>
        <p:spPr>
          <a:xfrm>
            <a:off x="3900605" y="432871"/>
            <a:ext cx="3961565" cy="5992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BE45D-F31C-4550-BB7D-B3D661CDC226}"/>
              </a:ext>
            </a:extLst>
          </p:cNvPr>
          <p:cNvSpPr txBox="1"/>
          <p:nvPr/>
        </p:nvSpPr>
        <p:spPr>
          <a:xfrm>
            <a:off x="2917435" y="432871"/>
            <a:ext cx="75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Top: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8DCF0-664E-41EA-8A50-FF9DA3B1C456}"/>
              </a:ext>
            </a:extLst>
          </p:cNvPr>
          <p:cNvSpPr txBox="1"/>
          <p:nvPr/>
        </p:nvSpPr>
        <p:spPr>
          <a:xfrm>
            <a:off x="1620413" y="467406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: 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FA7DA8-CF52-4DE9-8D00-A6208F8C7004}"/>
              </a:ext>
            </a:extLst>
          </p:cNvPr>
          <p:cNvSpPr/>
          <p:nvPr/>
        </p:nvSpPr>
        <p:spPr>
          <a:xfrm>
            <a:off x="3925476" y="432869"/>
            <a:ext cx="3911821" cy="299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E7DD03-AA3B-4FB9-B1CB-F29D6F3FA183}"/>
              </a:ext>
            </a:extLst>
          </p:cNvPr>
          <p:cNvSpPr/>
          <p:nvPr/>
        </p:nvSpPr>
        <p:spPr>
          <a:xfrm>
            <a:off x="7724387" y="354496"/>
            <a:ext cx="225820" cy="225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EFA93B-9E52-4242-87F3-E91764E03BD6}"/>
              </a:ext>
            </a:extLst>
          </p:cNvPr>
          <p:cNvSpPr txBox="1"/>
          <p:nvPr/>
        </p:nvSpPr>
        <p:spPr>
          <a:xfrm>
            <a:off x="687329" y="871272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CE6B1F-CBBA-421B-B36F-BFD3AA9CE438}"/>
              </a:ext>
            </a:extLst>
          </p:cNvPr>
          <p:cNvSpPr txBox="1"/>
          <p:nvPr/>
        </p:nvSpPr>
        <p:spPr>
          <a:xfrm>
            <a:off x="1620413" y="871272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Largura: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F971C-C4E9-4CEA-BB21-44DDF12D6FFC}"/>
              </a:ext>
            </a:extLst>
          </p:cNvPr>
          <p:cNvSpPr txBox="1"/>
          <p:nvPr/>
        </p:nvSpPr>
        <p:spPr>
          <a:xfrm>
            <a:off x="2914485" y="871272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Altura: 0.5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3BC6D6-46A3-4564-9A16-184680D05519}"/>
              </a:ext>
            </a:extLst>
          </p:cNvPr>
          <p:cNvSpPr txBox="1"/>
          <p:nvPr/>
        </p:nvSpPr>
        <p:spPr>
          <a:xfrm>
            <a:off x="675622" y="432871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641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52377-342A-4D9C-9BBC-78FED39965CE}"/>
              </a:ext>
            </a:extLst>
          </p:cNvPr>
          <p:cNvSpPr/>
          <p:nvPr/>
        </p:nvSpPr>
        <p:spPr>
          <a:xfrm>
            <a:off x="3900605" y="432871"/>
            <a:ext cx="3961565" cy="5992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BE45D-F31C-4550-BB7D-B3D661CDC226}"/>
              </a:ext>
            </a:extLst>
          </p:cNvPr>
          <p:cNvSpPr txBox="1"/>
          <p:nvPr/>
        </p:nvSpPr>
        <p:spPr>
          <a:xfrm>
            <a:off x="2917435" y="432871"/>
            <a:ext cx="92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Top: 0.5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8DCF0-664E-41EA-8A50-FF9DA3B1C456}"/>
              </a:ext>
            </a:extLst>
          </p:cNvPr>
          <p:cNvSpPr txBox="1"/>
          <p:nvPr/>
        </p:nvSpPr>
        <p:spPr>
          <a:xfrm>
            <a:off x="1620413" y="467406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: 0.5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FA7DA8-CF52-4DE9-8D00-A6208F8C7004}"/>
              </a:ext>
            </a:extLst>
          </p:cNvPr>
          <p:cNvSpPr/>
          <p:nvPr/>
        </p:nvSpPr>
        <p:spPr>
          <a:xfrm>
            <a:off x="3900605" y="3428999"/>
            <a:ext cx="1950064" cy="299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6E7DD03-AA3B-4FB9-B1CB-F29D6F3FA183}"/>
              </a:ext>
            </a:extLst>
          </p:cNvPr>
          <p:cNvSpPr/>
          <p:nvPr/>
        </p:nvSpPr>
        <p:spPr>
          <a:xfrm>
            <a:off x="5737759" y="3316087"/>
            <a:ext cx="225820" cy="2258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EFA93B-9E52-4242-87F3-E91764E03BD6}"/>
              </a:ext>
            </a:extLst>
          </p:cNvPr>
          <p:cNvSpPr txBox="1"/>
          <p:nvPr/>
        </p:nvSpPr>
        <p:spPr>
          <a:xfrm>
            <a:off x="687329" y="871272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CE6B1F-CBBA-421B-B36F-BFD3AA9CE438}"/>
              </a:ext>
            </a:extLst>
          </p:cNvPr>
          <p:cNvSpPr txBox="1"/>
          <p:nvPr/>
        </p:nvSpPr>
        <p:spPr>
          <a:xfrm>
            <a:off x="1620413" y="871272"/>
            <a:ext cx="129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Largura: 0.5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F971C-C4E9-4CEA-BB21-44DDF12D6FFC}"/>
              </a:ext>
            </a:extLst>
          </p:cNvPr>
          <p:cNvSpPr txBox="1"/>
          <p:nvPr/>
        </p:nvSpPr>
        <p:spPr>
          <a:xfrm>
            <a:off x="2914485" y="871272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Altura: 0.5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3BC6D6-46A3-4564-9A16-184680D05519}"/>
              </a:ext>
            </a:extLst>
          </p:cNvPr>
          <p:cNvSpPr txBox="1"/>
          <p:nvPr/>
        </p:nvSpPr>
        <p:spPr>
          <a:xfrm>
            <a:off x="675622" y="432871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075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52377-342A-4D9C-9BBC-78FED39965CE}"/>
              </a:ext>
            </a:extLst>
          </p:cNvPr>
          <p:cNvSpPr/>
          <p:nvPr/>
        </p:nvSpPr>
        <p:spPr>
          <a:xfrm>
            <a:off x="3900605" y="432871"/>
            <a:ext cx="3961565" cy="5992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BE45D-F31C-4550-BB7D-B3D661CDC226}"/>
              </a:ext>
            </a:extLst>
          </p:cNvPr>
          <p:cNvSpPr txBox="1"/>
          <p:nvPr/>
        </p:nvSpPr>
        <p:spPr>
          <a:xfrm>
            <a:off x="2404256" y="369967"/>
            <a:ext cx="75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Top: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8DCF0-664E-41EA-8A50-FF9DA3B1C456}"/>
              </a:ext>
            </a:extLst>
          </p:cNvPr>
          <p:cNvSpPr txBox="1"/>
          <p:nvPr/>
        </p:nvSpPr>
        <p:spPr>
          <a:xfrm>
            <a:off x="1107234" y="404502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: 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FA7DA8-CF52-4DE9-8D00-A6208F8C7004}"/>
              </a:ext>
            </a:extLst>
          </p:cNvPr>
          <p:cNvSpPr/>
          <p:nvPr/>
        </p:nvSpPr>
        <p:spPr>
          <a:xfrm>
            <a:off x="3925476" y="432869"/>
            <a:ext cx="3911821" cy="1997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EFA93B-9E52-4242-87F3-E91764E03BD6}"/>
              </a:ext>
            </a:extLst>
          </p:cNvPr>
          <p:cNvSpPr txBox="1"/>
          <p:nvPr/>
        </p:nvSpPr>
        <p:spPr>
          <a:xfrm>
            <a:off x="174150" y="808368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CE6B1F-CBBA-421B-B36F-BFD3AA9CE438}"/>
              </a:ext>
            </a:extLst>
          </p:cNvPr>
          <p:cNvSpPr txBox="1"/>
          <p:nvPr/>
        </p:nvSpPr>
        <p:spPr>
          <a:xfrm>
            <a:off x="1107234" y="808368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Largura: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F971C-C4E9-4CEA-BB21-44DDF12D6FFC}"/>
              </a:ext>
            </a:extLst>
          </p:cNvPr>
          <p:cNvSpPr txBox="1"/>
          <p:nvPr/>
        </p:nvSpPr>
        <p:spPr>
          <a:xfrm>
            <a:off x="2401306" y="808368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Altura: 0.33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3BC6D6-46A3-4564-9A16-184680D05519}"/>
              </a:ext>
            </a:extLst>
          </p:cNvPr>
          <p:cNvSpPr txBox="1"/>
          <p:nvPr/>
        </p:nvSpPr>
        <p:spPr>
          <a:xfrm>
            <a:off x="162443" y="369967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B7737-D96D-48D1-A1B5-22683A0384F0}"/>
              </a:ext>
            </a:extLst>
          </p:cNvPr>
          <p:cNvSpPr txBox="1"/>
          <p:nvPr/>
        </p:nvSpPr>
        <p:spPr>
          <a:xfrm>
            <a:off x="2404256" y="2552198"/>
            <a:ext cx="104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Top: 0.66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E2963C-B3C2-4ABF-9C99-FA7DF415DA2C}"/>
              </a:ext>
            </a:extLst>
          </p:cNvPr>
          <p:cNvSpPr txBox="1"/>
          <p:nvPr/>
        </p:nvSpPr>
        <p:spPr>
          <a:xfrm>
            <a:off x="1107234" y="2586733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: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3BE1F8-33A3-4B2B-A913-83940A601079}"/>
              </a:ext>
            </a:extLst>
          </p:cNvPr>
          <p:cNvSpPr txBox="1"/>
          <p:nvPr/>
        </p:nvSpPr>
        <p:spPr>
          <a:xfrm>
            <a:off x="174150" y="2990599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0B25250-74E7-4876-B23F-A7489714A9D2}"/>
              </a:ext>
            </a:extLst>
          </p:cNvPr>
          <p:cNvSpPr txBox="1"/>
          <p:nvPr/>
        </p:nvSpPr>
        <p:spPr>
          <a:xfrm>
            <a:off x="1107234" y="2990599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Largura: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8F73B1B-B662-443C-9C13-9E77B6AD5BDB}"/>
              </a:ext>
            </a:extLst>
          </p:cNvPr>
          <p:cNvSpPr txBox="1"/>
          <p:nvPr/>
        </p:nvSpPr>
        <p:spPr>
          <a:xfrm>
            <a:off x="2401306" y="2990599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Altura: 0.33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C4AD1B0-2577-4BC3-8669-20F4F6A76C8F}"/>
              </a:ext>
            </a:extLst>
          </p:cNvPr>
          <p:cNvSpPr txBox="1"/>
          <p:nvPr/>
        </p:nvSpPr>
        <p:spPr>
          <a:xfrm>
            <a:off x="162443" y="255219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C67CE12-2ED8-4775-B64C-C35D961DB2B3}"/>
              </a:ext>
            </a:extLst>
          </p:cNvPr>
          <p:cNvSpPr txBox="1"/>
          <p:nvPr/>
        </p:nvSpPr>
        <p:spPr>
          <a:xfrm>
            <a:off x="2404256" y="4768964"/>
            <a:ext cx="104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Top: 0.33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1FF5BC-6062-4693-8669-780DDAF74442}"/>
              </a:ext>
            </a:extLst>
          </p:cNvPr>
          <p:cNvSpPr txBox="1"/>
          <p:nvPr/>
        </p:nvSpPr>
        <p:spPr>
          <a:xfrm>
            <a:off x="1107234" y="4803499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: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310BFC-11D3-4701-A220-6BCCF7CC646B}"/>
              </a:ext>
            </a:extLst>
          </p:cNvPr>
          <p:cNvSpPr txBox="1"/>
          <p:nvPr/>
        </p:nvSpPr>
        <p:spPr>
          <a:xfrm>
            <a:off x="174150" y="5207365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B7289D-C963-461B-A1B3-CCA88495E432}"/>
              </a:ext>
            </a:extLst>
          </p:cNvPr>
          <p:cNvSpPr txBox="1"/>
          <p:nvPr/>
        </p:nvSpPr>
        <p:spPr>
          <a:xfrm>
            <a:off x="1107234" y="5207365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Largura: 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EF52776-74AF-4181-BF69-31A34231B183}"/>
              </a:ext>
            </a:extLst>
          </p:cNvPr>
          <p:cNvSpPr txBox="1"/>
          <p:nvPr/>
        </p:nvSpPr>
        <p:spPr>
          <a:xfrm>
            <a:off x="2401306" y="5207365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Altura: 0.33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906312-E164-49C0-9832-317FBBED2EF1}"/>
              </a:ext>
            </a:extLst>
          </p:cNvPr>
          <p:cNvSpPr txBox="1"/>
          <p:nvPr/>
        </p:nvSpPr>
        <p:spPr>
          <a:xfrm>
            <a:off x="162443" y="4768964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158A533-D4E7-4A91-83FF-5922E3FE2E68}"/>
              </a:ext>
            </a:extLst>
          </p:cNvPr>
          <p:cNvSpPr/>
          <p:nvPr/>
        </p:nvSpPr>
        <p:spPr>
          <a:xfrm>
            <a:off x="3923148" y="2436497"/>
            <a:ext cx="3911821" cy="1997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FE01BF0-CED4-4556-8079-B83138229634}"/>
              </a:ext>
            </a:extLst>
          </p:cNvPr>
          <p:cNvSpPr/>
          <p:nvPr/>
        </p:nvSpPr>
        <p:spPr>
          <a:xfrm>
            <a:off x="3923147" y="4425085"/>
            <a:ext cx="3911821" cy="19971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6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52377-342A-4D9C-9BBC-78FED39965CE}"/>
              </a:ext>
            </a:extLst>
          </p:cNvPr>
          <p:cNvSpPr/>
          <p:nvPr/>
        </p:nvSpPr>
        <p:spPr>
          <a:xfrm>
            <a:off x="3900605" y="432871"/>
            <a:ext cx="3961565" cy="5992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BE45D-F31C-4550-BB7D-B3D661CDC226}"/>
              </a:ext>
            </a:extLst>
          </p:cNvPr>
          <p:cNvSpPr txBox="1"/>
          <p:nvPr/>
        </p:nvSpPr>
        <p:spPr>
          <a:xfrm>
            <a:off x="2404256" y="369967"/>
            <a:ext cx="75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Top: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8DCF0-664E-41EA-8A50-FF9DA3B1C456}"/>
              </a:ext>
            </a:extLst>
          </p:cNvPr>
          <p:cNvSpPr txBox="1"/>
          <p:nvPr/>
        </p:nvSpPr>
        <p:spPr>
          <a:xfrm>
            <a:off x="1107234" y="404502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Right</a:t>
            </a:r>
            <a:r>
              <a:rPr lang="pt-BR" dirty="0"/>
              <a:t>: 0.9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FA7DA8-CF52-4DE9-8D00-A6208F8C7004}"/>
              </a:ext>
            </a:extLst>
          </p:cNvPr>
          <p:cNvSpPr/>
          <p:nvPr/>
        </p:nvSpPr>
        <p:spPr>
          <a:xfrm>
            <a:off x="4119254" y="432868"/>
            <a:ext cx="3521623" cy="5992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EFA93B-9E52-4242-87F3-E91764E03BD6}"/>
              </a:ext>
            </a:extLst>
          </p:cNvPr>
          <p:cNvSpPr txBox="1"/>
          <p:nvPr/>
        </p:nvSpPr>
        <p:spPr>
          <a:xfrm>
            <a:off x="174150" y="808368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size_hint</a:t>
            </a:r>
            <a:r>
              <a:rPr lang="pt-BR" dirty="0"/>
              <a:t>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CE6B1F-CBBA-421B-B36F-BFD3AA9CE438}"/>
              </a:ext>
            </a:extLst>
          </p:cNvPr>
          <p:cNvSpPr txBox="1"/>
          <p:nvPr/>
        </p:nvSpPr>
        <p:spPr>
          <a:xfrm>
            <a:off x="1107234" y="808368"/>
            <a:ext cx="129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Largura: 0.8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F971C-C4E9-4CEA-BB21-44DDF12D6FFC}"/>
              </a:ext>
            </a:extLst>
          </p:cNvPr>
          <p:cNvSpPr txBox="1"/>
          <p:nvPr/>
        </p:nvSpPr>
        <p:spPr>
          <a:xfrm>
            <a:off x="2401306" y="808368"/>
            <a:ext cx="98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Altura: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3BC6D6-46A3-4564-9A16-184680D05519}"/>
              </a:ext>
            </a:extLst>
          </p:cNvPr>
          <p:cNvSpPr txBox="1"/>
          <p:nvPr/>
        </p:nvSpPr>
        <p:spPr>
          <a:xfrm>
            <a:off x="162443" y="369967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pos_hint</a:t>
            </a:r>
            <a:r>
              <a:rPr lang="pt-BR" dirty="0"/>
              <a:t>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95EBAB-2C97-4CD5-80E2-8DC61B42F7C8}"/>
              </a:ext>
            </a:extLst>
          </p:cNvPr>
          <p:cNvSpPr txBox="1"/>
          <p:nvPr/>
        </p:nvSpPr>
        <p:spPr>
          <a:xfrm>
            <a:off x="5646367" y="2680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4F65F90-CB61-4145-8553-C2C1F7CB62B2}"/>
              </a:ext>
            </a:extLst>
          </p:cNvPr>
          <p:cNvCxnSpPr>
            <a:cxnSpLocks/>
          </p:cNvCxnSpPr>
          <p:nvPr/>
        </p:nvCxnSpPr>
        <p:spPr>
          <a:xfrm>
            <a:off x="3900605" y="2555310"/>
            <a:ext cx="39615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80FB0D6-294B-4B51-AF73-874805F5F54A}"/>
              </a:ext>
            </a:extLst>
          </p:cNvPr>
          <p:cNvSpPr txBox="1"/>
          <p:nvPr/>
        </p:nvSpPr>
        <p:spPr>
          <a:xfrm>
            <a:off x="5608945" y="3175165"/>
            <a:ext cx="5422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0,8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CE402AC-9AB0-40A3-9109-68C1E66FF746}"/>
              </a:ext>
            </a:extLst>
          </p:cNvPr>
          <p:cNvCxnSpPr>
            <a:cxnSpLocks/>
          </p:cNvCxnSpPr>
          <p:nvPr/>
        </p:nvCxnSpPr>
        <p:spPr>
          <a:xfrm>
            <a:off x="4119254" y="3119072"/>
            <a:ext cx="352162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6272770-A5AB-404F-9DF9-3E76604B8C35}"/>
              </a:ext>
            </a:extLst>
          </p:cNvPr>
          <p:cNvSpPr txBox="1"/>
          <p:nvPr/>
        </p:nvSpPr>
        <p:spPr>
          <a:xfrm>
            <a:off x="7460294" y="3174796"/>
            <a:ext cx="5422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0,1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E3E1EA5-0E84-4FAF-A09B-FC0A117AC9DC}"/>
              </a:ext>
            </a:extLst>
          </p:cNvPr>
          <p:cNvCxnSpPr>
            <a:cxnSpLocks/>
          </p:cNvCxnSpPr>
          <p:nvPr/>
        </p:nvCxnSpPr>
        <p:spPr>
          <a:xfrm flipV="1">
            <a:off x="7600658" y="3119072"/>
            <a:ext cx="261512" cy="18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5777A2-14E6-40FF-82F9-002D035B2310}"/>
              </a:ext>
            </a:extLst>
          </p:cNvPr>
          <p:cNvSpPr txBox="1"/>
          <p:nvPr/>
        </p:nvSpPr>
        <p:spPr>
          <a:xfrm>
            <a:off x="3730945" y="3174796"/>
            <a:ext cx="5422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0,1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877DAA9-C58E-40A7-AED3-A0984DFD4E7E}"/>
              </a:ext>
            </a:extLst>
          </p:cNvPr>
          <p:cNvCxnSpPr>
            <a:cxnSpLocks/>
          </p:cNvCxnSpPr>
          <p:nvPr/>
        </p:nvCxnSpPr>
        <p:spPr>
          <a:xfrm flipV="1">
            <a:off x="3871309" y="3119072"/>
            <a:ext cx="261512" cy="18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46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236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Lira</dc:creator>
  <cp:lastModifiedBy>Joao Lira</cp:lastModifiedBy>
  <cp:revision>3</cp:revision>
  <dcterms:created xsi:type="dcterms:W3CDTF">2021-06-30T21:30:34Z</dcterms:created>
  <dcterms:modified xsi:type="dcterms:W3CDTF">2021-06-30T22:03:45Z</dcterms:modified>
</cp:coreProperties>
</file>