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5"/>
  </p:notesMasterIdLst>
  <p:sldIdLst>
    <p:sldId id="781" r:id="rId2"/>
    <p:sldId id="845" r:id="rId3"/>
    <p:sldId id="846" r:id="rId4"/>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 uri="{2D200454-40CA-4A62-9FC3-DE9A4176ACB9}">
      <p15:notesGuideLst xmlns:p15="http://schemas.microsoft.com/office/powerpoint/2012/main">
        <p15:guide id="1" orient="horz" pos="3109" userDrawn="1">
          <p15:clr>
            <a:srgbClr val="A4A3A4"/>
          </p15:clr>
        </p15:guide>
        <p15:guide id="2" pos="2123"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40" autoAdjust="0"/>
    <p:restoredTop sz="96327" autoAdjust="0"/>
  </p:normalViewPr>
  <p:slideViewPr>
    <p:cSldViewPr snapToGrid="0">
      <p:cViewPr varScale="1">
        <p:scale>
          <a:sx n="106" d="100"/>
          <a:sy n="106" d="100"/>
        </p:scale>
        <p:origin x="704" y="184"/>
      </p:cViewPr>
      <p:guideLst>
        <p:guide orient="horz" pos="2184"/>
        <p:guide pos="3840"/>
      </p:guideLst>
    </p:cSldViewPr>
  </p:slideViewPr>
  <p:outlineViewPr>
    <p:cViewPr>
      <p:scale>
        <a:sx n="33" d="100"/>
        <a:sy n="33" d="100"/>
      </p:scale>
      <p:origin x="0" y="-1050"/>
    </p:cViewPr>
  </p:outlineViewPr>
  <p:notesTextViewPr>
    <p:cViewPr>
      <p:scale>
        <a:sx n="1" d="1"/>
        <a:sy n="1" d="1"/>
      </p:scale>
      <p:origin x="0" y="0"/>
    </p:cViewPr>
  </p:notesTextViewPr>
  <p:sorterViewPr>
    <p:cViewPr>
      <p:scale>
        <a:sx n="20" d="100"/>
        <a:sy n="20" d="100"/>
      </p:scale>
      <p:origin x="0" y="0"/>
    </p:cViewPr>
  </p:sorterViewPr>
  <p:notesViewPr>
    <p:cSldViewPr snapToGrid="0" showGuides="1">
      <p:cViewPr varScale="1">
        <p:scale>
          <a:sx n="80" d="100"/>
          <a:sy n="80" d="100"/>
        </p:scale>
        <p:origin x="3174" y="84"/>
      </p:cViewPr>
      <p:guideLst>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3FBEC11B-7992-4FC1-A28C-CEEB225C985C}" type="datetimeFigureOut">
              <a:rPr lang="de-AT" smtClean="0"/>
              <a:t>02.03.25</a:t>
            </a:fld>
            <a:endParaRPr lang="de-AT"/>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74212" y="4751220"/>
            <a:ext cx="5393690" cy="38873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9377318"/>
            <a:ext cx="2921582" cy="49534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200"/>
            </a:lvl1pPr>
          </a:lstStyle>
          <a:p>
            <a:fld id="{8DD79280-D428-48BF-A305-6859FA78C87B}" type="slidenum">
              <a:rPr lang="de-AT" smtClean="0"/>
              <a:t>‹#›</a:t>
            </a:fld>
            <a:endParaRPr lang="de-AT"/>
          </a:p>
        </p:txBody>
      </p:sp>
    </p:spTree>
    <p:extLst>
      <p:ext uri="{BB962C8B-B14F-4D97-AF65-F5344CB8AC3E}">
        <p14:creationId xmlns:p14="http://schemas.microsoft.com/office/powerpoint/2010/main" val="260751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noProof="0" dirty="0"/>
              <a:t>Fragen: Seiten aus den Lehrbüchern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FC46F8B-8F11-DE48-AF9B-69FFEE1D3CF5}" type="slidenum">
              <a:rPr kumimoji="0" lang="en-A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31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T" dirty="0"/>
              <a:t>Retina ist teil des Gehirns. Hier findet die erste Informationsverarbeitung statt.</a:t>
            </a:r>
          </a:p>
          <a:p>
            <a:r>
              <a:rPr lang="en-AT" dirty="0"/>
              <a:t>Die Verschaltung der Zellen in der Netzhaut ist relativ komplex, und immer wieder werden neue Erkentisse gewonnen. Das liegt ausserhalb des Interessenbereichts der Psychologie. Darum werden wir hier n icht ins Dertail gehen.</a:t>
            </a:r>
          </a:p>
          <a:p>
            <a:r>
              <a:rPr lang="en-AT" dirty="0"/>
              <a:t>Es gibt in der Retina, zusätzlich zu Fotorezeptoren, Bipolarzellen und Ganglienzellen, noch die Amakrinzellen, die zusätzlich die Verbindung zwischen Bipolrazellen und Ganglienzellen regulieren, und die Horizontalzellen, die für das erste Heutige Thema, Lateralinhibition, besonders wichtig ist.</a:t>
            </a:r>
          </a:p>
          <a:p>
            <a:endParaRPr lang="en-AT" dirty="0"/>
          </a:p>
          <a:p>
            <a:r>
              <a:rPr lang="en-AT" dirty="0"/>
              <a:t>Wichtig: Ganglienzellen feieren Aktionspotenziale. Bipoloarzellen und Photorezeptoren sind ”analog”.</a:t>
            </a:r>
          </a:p>
          <a:p>
            <a:endParaRPr lang="en-AT" dirty="0"/>
          </a:p>
        </p:txBody>
      </p:sp>
      <p:sp>
        <p:nvSpPr>
          <p:cNvPr id="4" name="Slide Number Placeholder 3"/>
          <p:cNvSpPr>
            <a:spLocks noGrp="1"/>
          </p:cNvSpPr>
          <p:nvPr>
            <p:ph type="sldNum" sz="quarter" idx="5"/>
          </p:nvPr>
        </p:nvSpPr>
        <p:spPr/>
        <p:txBody>
          <a:bodyPr/>
          <a:lstStyle/>
          <a:p>
            <a:fld id="{8DD79280-D428-48BF-A305-6859FA78C87B}" type="slidenum">
              <a:rPr lang="de-AT" smtClean="0"/>
              <a:t>2</a:t>
            </a:fld>
            <a:endParaRPr lang="de-AT"/>
          </a:p>
        </p:txBody>
      </p:sp>
    </p:spTree>
    <p:extLst>
      <p:ext uri="{BB962C8B-B14F-4D97-AF65-F5344CB8AC3E}">
        <p14:creationId xmlns:p14="http://schemas.microsoft.com/office/powerpoint/2010/main" val="395451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90C1-44BA-4827-97D9-A09C9F6D23D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097A2B5-791A-4920-8F6C-F4D856805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D7B960C-B959-4824-BB36-41507A61A3C4}"/>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5" name="Footer Placeholder 4">
            <a:extLst>
              <a:ext uri="{FF2B5EF4-FFF2-40B4-BE49-F238E27FC236}">
                <a16:creationId xmlns:a16="http://schemas.microsoft.com/office/drawing/2014/main" id="{868A3B01-DC99-4930-9B8F-5AFE2EF0FAA1}"/>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B02E027B-079C-4479-9DC6-F4116A987012}"/>
              </a:ext>
            </a:extLst>
          </p:cNvPr>
          <p:cNvSpPr>
            <a:spLocks noGrp="1"/>
          </p:cNvSpPr>
          <p:nvPr>
            <p:ph type="sldNum" sz="quarter" idx="12"/>
          </p:nvPr>
        </p:nvSpPr>
        <p:spPr/>
        <p:txBody>
          <a:bodyPr/>
          <a:lstStyle/>
          <a:p>
            <a:fld id="{39BD0559-C9E0-FE49-91CC-9FB9C88CB71F}" type="slidenum">
              <a:rPr lang="en-AT" smtClean="0"/>
              <a:t>‹#›</a:t>
            </a:fld>
            <a:endParaRPr lang="en-AT"/>
          </a:p>
        </p:txBody>
      </p:sp>
    </p:spTree>
    <p:extLst>
      <p:ext uri="{BB962C8B-B14F-4D97-AF65-F5344CB8AC3E}">
        <p14:creationId xmlns:p14="http://schemas.microsoft.com/office/powerpoint/2010/main" val="1593602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C69C-AC69-4865-AE20-F13B965D55F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DBC8369-BAF9-4050-BCDC-BF32F5B83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A8CEFD-CDF0-4105-9816-C24D18745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FBDBC4B-17B3-4EE8-B124-0ADDCEE7B975}"/>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6" name="Footer Placeholder 5">
            <a:extLst>
              <a:ext uri="{FF2B5EF4-FFF2-40B4-BE49-F238E27FC236}">
                <a16:creationId xmlns:a16="http://schemas.microsoft.com/office/drawing/2014/main" id="{D1964148-3D01-41EC-A464-934CC3490F98}"/>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40F9FD8F-2501-4CF4-B184-749950D34087}"/>
              </a:ext>
            </a:extLst>
          </p:cNvPr>
          <p:cNvSpPr>
            <a:spLocks noGrp="1"/>
          </p:cNvSpPr>
          <p:nvPr>
            <p:ph type="sldNum" sz="quarter" idx="12"/>
          </p:nvPr>
        </p:nvSpPr>
        <p:spPr/>
        <p:txBody>
          <a:bodyPr/>
          <a:lstStyle/>
          <a:p>
            <a:fld id="{39BD0559-C9E0-FE49-91CC-9FB9C88CB71F}" type="slidenum">
              <a:rPr lang="en-AT" smtClean="0"/>
              <a:t>‹#›</a:t>
            </a:fld>
            <a:endParaRPr lang="en-AT"/>
          </a:p>
        </p:txBody>
      </p:sp>
    </p:spTree>
    <p:extLst>
      <p:ext uri="{BB962C8B-B14F-4D97-AF65-F5344CB8AC3E}">
        <p14:creationId xmlns:p14="http://schemas.microsoft.com/office/powerpoint/2010/main" val="3128609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26AC-B7DB-4495-A31D-139930A9C7D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EAC8E49-5B57-4570-91F3-94F1656F2C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FF9E0CD1-83C4-4EAD-BDFC-BE6B6FE36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0BEEA48-E9EB-4657-A4FD-1F72195A2F78}"/>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6" name="Footer Placeholder 5">
            <a:extLst>
              <a:ext uri="{FF2B5EF4-FFF2-40B4-BE49-F238E27FC236}">
                <a16:creationId xmlns:a16="http://schemas.microsoft.com/office/drawing/2014/main" id="{67B37040-B371-4CE0-8746-21F51AE4DFFF}"/>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4EF82D48-C973-43FE-92B6-DDE8675BF0C0}"/>
              </a:ext>
            </a:extLst>
          </p:cNvPr>
          <p:cNvSpPr>
            <a:spLocks noGrp="1"/>
          </p:cNvSpPr>
          <p:nvPr>
            <p:ph type="sldNum" sz="quarter" idx="12"/>
          </p:nvPr>
        </p:nvSpPr>
        <p:spPr/>
        <p:txBody>
          <a:bodyPr/>
          <a:lstStyle/>
          <a:p>
            <a:fld id="{39BD0559-C9E0-FE49-91CC-9FB9C88CB71F}" type="slidenum">
              <a:rPr lang="en-AT" smtClean="0"/>
              <a:t>‹#›</a:t>
            </a:fld>
            <a:endParaRPr lang="en-AT"/>
          </a:p>
        </p:txBody>
      </p:sp>
    </p:spTree>
    <p:extLst>
      <p:ext uri="{BB962C8B-B14F-4D97-AF65-F5344CB8AC3E}">
        <p14:creationId xmlns:p14="http://schemas.microsoft.com/office/powerpoint/2010/main" val="1078723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5708-1A13-4032-8A15-FBDA9593656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84F0862-DAF0-431B-A557-B6718F32A6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A117BD-152E-49C6-8EB1-CD28C700ACE1}"/>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5" name="Footer Placeholder 4">
            <a:extLst>
              <a:ext uri="{FF2B5EF4-FFF2-40B4-BE49-F238E27FC236}">
                <a16:creationId xmlns:a16="http://schemas.microsoft.com/office/drawing/2014/main" id="{8008B229-590B-43CB-B868-AFFD5B00A33D}"/>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7B22802E-8201-4A4B-8FDB-6E83DF9E58F2}"/>
              </a:ext>
            </a:extLst>
          </p:cNvPr>
          <p:cNvSpPr>
            <a:spLocks noGrp="1"/>
          </p:cNvSpPr>
          <p:nvPr>
            <p:ph type="sldNum" sz="quarter" idx="12"/>
          </p:nvPr>
        </p:nvSpPr>
        <p:spPr/>
        <p:txBody>
          <a:bodyPr/>
          <a:lstStyle/>
          <a:p>
            <a:fld id="{39BD0559-C9E0-FE49-91CC-9FB9C88CB71F}" type="slidenum">
              <a:rPr lang="en-AT" smtClean="0"/>
              <a:t>‹#›</a:t>
            </a:fld>
            <a:endParaRPr lang="en-AT"/>
          </a:p>
        </p:txBody>
      </p:sp>
    </p:spTree>
    <p:extLst>
      <p:ext uri="{BB962C8B-B14F-4D97-AF65-F5344CB8AC3E}">
        <p14:creationId xmlns:p14="http://schemas.microsoft.com/office/powerpoint/2010/main" val="168905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2D413A-15A1-4588-B3A8-8EDFBAA56D3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76A518-BF28-459F-8F49-13557240CA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FCB2931-3FAC-4720-8879-14C25D99679C}"/>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5" name="Footer Placeholder 4">
            <a:extLst>
              <a:ext uri="{FF2B5EF4-FFF2-40B4-BE49-F238E27FC236}">
                <a16:creationId xmlns:a16="http://schemas.microsoft.com/office/drawing/2014/main" id="{90E23E3B-6331-4538-B8BA-151548FD1D42}"/>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3E8E7905-D05A-4416-9D60-12C81BF500B5}"/>
              </a:ext>
            </a:extLst>
          </p:cNvPr>
          <p:cNvSpPr>
            <a:spLocks noGrp="1"/>
          </p:cNvSpPr>
          <p:nvPr>
            <p:ph type="sldNum" sz="quarter" idx="12"/>
          </p:nvPr>
        </p:nvSpPr>
        <p:spPr/>
        <p:txBody>
          <a:bodyPr/>
          <a:lstStyle/>
          <a:p>
            <a:fld id="{39BD0559-C9E0-FE49-91CC-9FB9C88CB71F}" type="slidenum">
              <a:rPr lang="en-AT" smtClean="0"/>
              <a:t>‹#›</a:t>
            </a:fld>
            <a:endParaRPr lang="en-AT"/>
          </a:p>
        </p:txBody>
      </p:sp>
    </p:spTree>
    <p:extLst>
      <p:ext uri="{BB962C8B-B14F-4D97-AF65-F5344CB8AC3E}">
        <p14:creationId xmlns:p14="http://schemas.microsoft.com/office/powerpoint/2010/main" val="399481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09F9B-658D-714D-B3A0-A054B1FC7A26}"/>
              </a:ext>
            </a:extLst>
          </p:cNvPr>
          <p:cNvSpPr>
            <a:spLocks noGrp="1"/>
          </p:cNvSpPr>
          <p:nvPr>
            <p:ph type="title"/>
          </p:nvPr>
        </p:nvSpPr>
        <p:spPr/>
        <p:txBody>
          <a:bodyPr/>
          <a:lstStyle/>
          <a:p>
            <a:r>
              <a:rPr lang="en-GB"/>
              <a:t>Click to edit Master title style</a:t>
            </a:r>
            <a:endParaRPr lang="en-AT" dirty="0"/>
          </a:p>
        </p:txBody>
      </p:sp>
      <p:sp>
        <p:nvSpPr>
          <p:cNvPr id="3" name="Content Placeholder 2">
            <a:extLst>
              <a:ext uri="{FF2B5EF4-FFF2-40B4-BE49-F238E27FC236}">
                <a16:creationId xmlns:a16="http://schemas.microsoft.com/office/drawing/2014/main" id="{CDFA84D1-7282-544F-9A4A-F2CA692EED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4" name="Date Placeholder 3">
            <a:extLst>
              <a:ext uri="{FF2B5EF4-FFF2-40B4-BE49-F238E27FC236}">
                <a16:creationId xmlns:a16="http://schemas.microsoft.com/office/drawing/2014/main" id="{C5062488-13F7-134D-9665-FF41B73BFFD8}"/>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5" name="Footer Placeholder 4">
            <a:extLst>
              <a:ext uri="{FF2B5EF4-FFF2-40B4-BE49-F238E27FC236}">
                <a16:creationId xmlns:a16="http://schemas.microsoft.com/office/drawing/2014/main" id="{A105DE2C-1D44-CD4E-847D-E250333839BE}"/>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C0C726EC-091B-6345-8272-E7D667693584}"/>
              </a:ext>
            </a:extLst>
          </p:cNvPr>
          <p:cNvSpPr>
            <a:spLocks noGrp="1"/>
          </p:cNvSpPr>
          <p:nvPr>
            <p:ph type="sldNum" sz="quarter" idx="12"/>
          </p:nvPr>
        </p:nvSpPr>
        <p:spPr/>
        <p:txBody>
          <a:bodyPr/>
          <a:lstStyle/>
          <a:p>
            <a:fld id="{39BD0559-C9E0-FE49-91CC-9FB9C88CB71F}" type="slidenum">
              <a:rPr lang="en-AT" smtClean="0"/>
              <a:t>‹#›</a:t>
            </a:fld>
            <a:endParaRPr lang="en-AT"/>
          </a:p>
        </p:txBody>
      </p:sp>
      <p:sp>
        <p:nvSpPr>
          <p:cNvPr id="8" name="Text Placeholder 7">
            <a:extLst>
              <a:ext uri="{FF2B5EF4-FFF2-40B4-BE49-F238E27FC236}">
                <a16:creationId xmlns:a16="http://schemas.microsoft.com/office/drawing/2014/main" id="{A37121E5-05F0-4373-BBAC-FA50E032D04F}"/>
              </a:ext>
            </a:extLst>
          </p:cNvPr>
          <p:cNvSpPr>
            <a:spLocks noGrp="1"/>
          </p:cNvSpPr>
          <p:nvPr>
            <p:ph type="body" sz="quarter" idx="13"/>
          </p:nvPr>
        </p:nvSpPr>
        <p:spPr>
          <a:xfrm>
            <a:off x="838200" y="6356350"/>
            <a:ext cx="10515600" cy="365125"/>
          </a:xfrm>
        </p:spPr>
        <p:txBody>
          <a:bodyPr>
            <a:normAutofit/>
          </a:bodyPr>
          <a:lstStyle>
            <a:lvl1pPr marL="0" indent="0">
              <a:buNone/>
              <a:defRPr sz="1400">
                <a:latin typeface="Arial Nova Light" panose="020B0304020202020204" pitchFamily="34" charset="0"/>
              </a:defRPr>
            </a:lvl1pPr>
          </a:lstStyle>
          <a:p>
            <a:pPr lvl="0"/>
            <a:r>
              <a:rPr lang="en-GB"/>
              <a:t>Click to edit Master text styles</a:t>
            </a:r>
          </a:p>
        </p:txBody>
      </p:sp>
    </p:spTree>
    <p:extLst>
      <p:ext uri="{BB962C8B-B14F-4D97-AF65-F5344CB8AC3E}">
        <p14:creationId xmlns:p14="http://schemas.microsoft.com/office/powerpoint/2010/main" val="377569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Nur Titel">
    <p:spTree>
      <p:nvGrpSpPr>
        <p:cNvPr id="1" name=""/>
        <p:cNvGrpSpPr/>
        <p:nvPr/>
      </p:nvGrpSpPr>
      <p:grpSpPr>
        <a:xfrm>
          <a:off x="0" y="0"/>
          <a:ext cx="0" cy="0"/>
          <a:chOff x="0" y="0"/>
          <a:chExt cx="0" cy="0"/>
        </a:xfrm>
      </p:grpSpPr>
      <p:sp>
        <p:nvSpPr>
          <p:cNvPr id="20" name="Rechteck 19"/>
          <p:cNvSpPr/>
          <p:nvPr userDrawn="1"/>
        </p:nvSpPr>
        <p:spPr>
          <a:xfrm>
            <a:off x="0" y="1124744"/>
            <a:ext cx="12192000" cy="518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2400"/>
          </a:p>
        </p:txBody>
      </p:sp>
      <p:sp>
        <p:nvSpPr>
          <p:cNvPr id="13" name="Foliennummernplatzhalter 5"/>
          <p:cNvSpPr>
            <a:spLocks noGrp="1"/>
          </p:cNvSpPr>
          <p:nvPr>
            <p:ph type="sldNum" sz="quarter" idx="12"/>
          </p:nvPr>
        </p:nvSpPr>
        <p:spPr>
          <a:xfrm>
            <a:off x="9011840" y="6381328"/>
            <a:ext cx="2844800" cy="365125"/>
          </a:xfrm>
        </p:spPr>
        <p:txBody>
          <a:bodyPr/>
          <a:lstStyle/>
          <a:p>
            <a:fld id="{7740047A-CEDF-4AB6-BA38-CD95BBE8037E}" type="slidenum">
              <a:rPr lang="de-AT" smtClean="0"/>
              <a:t>‹#›</a:t>
            </a:fld>
            <a:endParaRPr lang="de-AT"/>
          </a:p>
        </p:txBody>
      </p:sp>
      <p:sp>
        <p:nvSpPr>
          <p:cNvPr id="10" name="Titel 1"/>
          <p:cNvSpPr>
            <a:spLocks noGrp="1"/>
          </p:cNvSpPr>
          <p:nvPr>
            <p:ph type="title"/>
          </p:nvPr>
        </p:nvSpPr>
        <p:spPr>
          <a:xfrm>
            <a:off x="321568" y="188641"/>
            <a:ext cx="9134805" cy="715263"/>
          </a:xfrm>
        </p:spPr>
        <p:txBody>
          <a:bodyPr>
            <a:noAutofit/>
          </a:bodyPr>
          <a:lstStyle>
            <a:lvl1pPr algn="l">
              <a:defRPr sz="4267"/>
            </a:lvl1pPr>
          </a:lstStyle>
          <a:p>
            <a:r>
              <a:rPr lang="en-GB"/>
              <a:t>Click to edit Master title style</a:t>
            </a:r>
            <a:endParaRPr lang="de-AT" dirty="0"/>
          </a:p>
        </p:txBody>
      </p:sp>
    </p:spTree>
    <p:extLst>
      <p:ext uri="{BB962C8B-B14F-4D97-AF65-F5344CB8AC3E}">
        <p14:creationId xmlns:p14="http://schemas.microsoft.com/office/powerpoint/2010/main" val="3110395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8EE2-DBA9-BB36-846D-B356EE115F62}"/>
              </a:ext>
            </a:extLst>
          </p:cNvPr>
          <p:cNvSpPr>
            <a:spLocks noGrp="1"/>
          </p:cNvSpPr>
          <p:nvPr>
            <p:ph type="title"/>
          </p:nvPr>
        </p:nvSpPr>
        <p:spPr/>
        <p:txBody>
          <a:bodyPr/>
          <a:lstStyle/>
          <a:p>
            <a:r>
              <a:rPr lang="en-GB"/>
              <a:t>Click to edit Master title style</a:t>
            </a:r>
            <a:endParaRPr lang="en-AT"/>
          </a:p>
        </p:txBody>
      </p:sp>
      <p:sp>
        <p:nvSpPr>
          <p:cNvPr id="3" name="Content Placeholder 2">
            <a:extLst>
              <a:ext uri="{FF2B5EF4-FFF2-40B4-BE49-F238E27FC236}">
                <a16:creationId xmlns:a16="http://schemas.microsoft.com/office/drawing/2014/main" id="{AAAE4D5A-6E87-3273-492D-465C4D8D1A9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7" name="Date Placeholder 6">
            <a:extLst>
              <a:ext uri="{FF2B5EF4-FFF2-40B4-BE49-F238E27FC236}">
                <a16:creationId xmlns:a16="http://schemas.microsoft.com/office/drawing/2014/main" id="{6E6B4E11-C4DB-F921-78A6-8F4500F52D3D}"/>
              </a:ext>
            </a:extLst>
          </p:cNvPr>
          <p:cNvSpPr>
            <a:spLocks noGrp="1"/>
          </p:cNvSpPr>
          <p:nvPr>
            <p:ph type="dt" sz="half" idx="10"/>
          </p:nvPr>
        </p:nvSpPr>
        <p:spPr/>
        <p:txBody>
          <a:bodyPr/>
          <a:lstStyle/>
          <a:p>
            <a:fld id="{92526EC2-2E97-4DC7-A211-1ECC32BF74D6}" type="datetime1">
              <a:rPr lang="LID4096" smtClean="0"/>
              <a:t>3/2/25</a:t>
            </a:fld>
            <a:endParaRPr lang="en-AT" dirty="0"/>
          </a:p>
        </p:txBody>
      </p:sp>
      <p:sp>
        <p:nvSpPr>
          <p:cNvPr id="8" name="Footer Placeholder 7">
            <a:extLst>
              <a:ext uri="{FF2B5EF4-FFF2-40B4-BE49-F238E27FC236}">
                <a16:creationId xmlns:a16="http://schemas.microsoft.com/office/drawing/2014/main" id="{3594200D-8D8B-31FB-B18E-F55BEE18B06E}"/>
              </a:ext>
            </a:extLst>
          </p:cNvPr>
          <p:cNvSpPr>
            <a:spLocks noGrp="1"/>
          </p:cNvSpPr>
          <p:nvPr>
            <p:ph type="ftr" sz="quarter" idx="11"/>
          </p:nvPr>
        </p:nvSpPr>
        <p:spPr/>
        <p:txBody>
          <a:bodyPr/>
          <a:lstStyle/>
          <a:p>
            <a:endParaRPr lang="en-AT" dirty="0"/>
          </a:p>
        </p:txBody>
      </p:sp>
      <p:sp>
        <p:nvSpPr>
          <p:cNvPr id="9" name="Slide Number Placeholder 8">
            <a:extLst>
              <a:ext uri="{FF2B5EF4-FFF2-40B4-BE49-F238E27FC236}">
                <a16:creationId xmlns:a16="http://schemas.microsoft.com/office/drawing/2014/main" id="{38E222AD-EEC9-FB95-C71A-9B7E5EC04D49}"/>
              </a:ext>
            </a:extLst>
          </p:cNvPr>
          <p:cNvSpPr>
            <a:spLocks noGrp="1"/>
          </p:cNvSpPr>
          <p:nvPr>
            <p:ph type="sldNum" sz="quarter" idx="12"/>
          </p:nvPr>
        </p:nvSpPr>
        <p:spPr/>
        <p:txBody>
          <a:bodyPr/>
          <a:lstStyle/>
          <a:p>
            <a:fld id="{91C283B5-2C9F-F847-A776-96E733D2A747}" type="slidenum">
              <a:rPr lang="en-AT" smtClean="0"/>
              <a:pPr/>
              <a:t>‹#›</a:t>
            </a:fld>
            <a:endParaRPr lang="en-AT" dirty="0"/>
          </a:p>
        </p:txBody>
      </p:sp>
      <p:sp>
        <p:nvSpPr>
          <p:cNvPr id="4" name="TextBox 3">
            <a:extLst>
              <a:ext uri="{FF2B5EF4-FFF2-40B4-BE49-F238E27FC236}">
                <a16:creationId xmlns:a16="http://schemas.microsoft.com/office/drawing/2014/main" id="{4335215E-19D1-B9ED-CC31-5C2CB11547B6}"/>
              </a:ext>
            </a:extLst>
          </p:cNvPr>
          <p:cNvSpPr txBox="1"/>
          <p:nvPr userDrawn="1"/>
        </p:nvSpPr>
        <p:spPr>
          <a:xfrm>
            <a:off x="838200" y="6356350"/>
            <a:ext cx="10515600" cy="369332"/>
          </a:xfrm>
          <a:prstGeom prst="rect">
            <a:avLst/>
          </a:prstGeom>
          <a:noFill/>
        </p:spPr>
        <p:txBody>
          <a:bodyPr wrap="square" rtlCol="0">
            <a:spAutoFit/>
          </a:bodyPr>
          <a:lstStyle/>
          <a:p>
            <a:pPr algn="l"/>
            <a:endParaRPr lang="en-AT" dirty="0">
              <a:latin typeface="Arial Nova Light" panose="020B0304020202020204" pitchFamily="34" charset="0"/>
            </a:endParaRPr>
          </a:p>
        </p:txBody>
      </p:sp>
    </p:spTree>
    <p:extLst>
      <p:ext uri="{BB962C8B-B14F-4D97-AF65-F5344CB8AC3E}">
        <p14:creationId xmlns:p14="http://schemas.microsoft.com/office/powerpoint/2010/main" val="23580551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76FF-AD94-4918-8D88-145E3A3D7AD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F5DF71-1CD5-4CAD-ADA2-01B05136ED5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510824-637E-4D6E-8443-C5265ADEBF79}"/>
              </a:ext>
            </a:extLst>
          </p:cNvPr>
          <p:cNvSpPr>
            <a:spLocks noGrp="1"/>
          </p:cNvSpPr>
          <p:nvPr>
            <p:ph type="dt" sz="half" idx="10"/>
          </p:nvPr>
        </p:nvSpPr>
        <p:spPr/>
        <p:txBody>
          <a:bodyPr/>
          <a:lstStyle/>
          <a:p>
            <a:fld id="{92526EC2-2E97-4DC7-A211-1ECC32BF74D6}" type="datetime1">
              <a:rPr lang="LID4096" smtClean="0"/>
              <a:t>3/2/25</a:t>
            </a:fld>
            <a:endParaRPr lang="en-AT" dirty="0"/>
          </a:p>
        </p:txBody>
      </p:sp>
      <p:sp>
        <p:nvSpPr>
          <p:cNvPr id="5" name="Footer Placeholder 4">
            <a:extLst>
              <a:ext uri="{FF2B5EF4-FFF2-40B4-BE49-F238E27FC236}">
                <a16:creationId xmlns:a16="http://schemas.microsoft.com/office/drawing/2014/main" id="{86674391-2956-404C-A752-4C24206B37CF}"/>
              </a:ext>
            </a:extLst>
          </p:cNvPr>
          <p:cNvSpPr>
            <a:spLocks noGrp="1"/>
          </p:cNvSpPr>
          <p:nvPr>
            <p:ph type="ftr" sz="quarter" idx="11"/>
          </p:nvPr>
        </p:nvSpPr>
        <p:spPr/>
        <p:txBody>
          <a:bodyPr/>
          <a:lstStyle/>
          <a:p>
            <a:endParaRPr lang="en-AT" dirty="0"/>
          </a:p>
        </p:txBody>
      </p:sp>
      <p:sp>
        <p:nvSpPr>
          <p:cNvPr id="6" name="Slide Number Placeholder 5">
            <a:extLst>
              <a:ext uri="{FF2B5EF4-FFF2-40B4-BE49-F238E27FC236}">
                <a16:creationId xmlns:a16="http://schemas.microsoft.com/office/drawing/2014/main" id="{63CC939E-784C-4B6C-B1E0-A0F39A079F59}"/>
              </a:ext>
            </a:extLst>
          </p:cNvPr>
          <p:cNvSpPr>
            <a:spLocks noGrp="1"/>
          </p:cNvSpPr>
          <p:nvPr>
            <p:ph type="sldNum" sz="quarter" idx="12"/>
          </p:nvPr>
        </p:nvSpPr>
        <p:spPr/>
        <p:txBody>
          <a:bodyPr/>
          <a:lstStyle/>
          <a:p>
            <a:fld id="{91C283B5-2C9F-F847-A776-96E733D2A747}" type="slidenum">
              <a:rPr lang="en-AT" smtClean="0"/>
              <a:pPr/>
              <a:t>‹#›</a:t>
            </a:fld>
            <a:endParaRPr lang="en-AT" dirty="0"/>
          </a:p>
        </p:txBody>
      </p:sp>
      <p:sp>
        <p:nvSpPr>
          <p:cNvPr id="8" name="Text Placeholder 7">
            <a:extLst>
              <a:ext uri="{FF2B5EF4-FFF2-40B4-BE49-F238E27FC236}">
                <a16:creationId xmlns:a16="http://schemas.microsoft.com/office/drawing/2014/main" id="{1B8D52CD-A32E-48B3-8BAD-9EE91BB8E043}"/>
              </a:ext>
            </a:extLst>
          </p:cNvPr>
          <p:cNvSpPr>
            <a:spLocks noGrp="1"/>
          </p:cNvSpPr>
          <p:nvPr>
            <p:ph type="body" sz="quarter" idx="13"/>
          </p:nvPr>
        </p:nvSpPr>
        <p:spPr>
          <a:xfrm>
            <a:off x="0" y="6518727"/>
            <a:ext cx="11353800" cy="347662"/>
          </a:xfrm>
        </p:spPr>
        <p:txBody>
          <a:bodyPr>
            <a:normAutofit/>
          </a:bodyPr>
          <a:lstStyle>
            <a:lvl1pPr marL="0" indent="0">
              <a:buNone/>
              <a:defRPr sz="1400"/>
            </a:lvl1pPr>
          </a:lstStyle>
          <a:p>
            <a:pPr lvl="0"/>
            <a:r>
              <a:rPr lang="en-GB"/>
              <a:t>Click to edit Master text styles</a:t>
            </a:r>
          </a:p>
        </p:txBody>
      </p:sp>
    </p:spTree>
    <p:extLst>
      <p:ext uri="{BB962C8B-B14F-4D97-AF65-F5344CB8AC3E}">
        <p14:creationId xmlns:p14="http://schemas.microsoft.com/office/powerpoint/2010/main" val="28509114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1D62-CB1E-4858-9902-8BA4051118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8005AC-3EFE-4499-BACC-A6171B35C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83E549-CA04-490E-B578-B5CF44272388}"/>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5" name="Footer Placeholder 4">
            <a:extLst>
              <a:ext uri="{FF2B5EF4-FFF2-40B4-BE49-F238E27FC236}">
                <a16:creationId xmlns:a16="http://schemas.microsoft.com/office/drawing/2014/main" id="{25473141-E833-4848-BC61-5D0C2457A124}"/>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BCC13354-2E4D-4A98-81A6-E458DD30F713}"/>
              </a:ext>
            </a:extLst>
          </p:cNvPr>
          <p:cNvSpPr>
            <a:spLocks noGrp="1"/>
          </p:cNvSpPr>
          <p:nvPr>
            <p:ph type="sldNum" sz="quarter" idx="12"/>
          </p:nvPr>
        </p:nvSpPr>
        <p:spPr/>
        <p:txBody>
          <a:bodyPr/>
          <a:lstStyle/>
          <a:p>
            <a:fld id="{39BD0559-C9E0-FE49-91CC-9FB9C88CB71F}" type="slidenum">
              <a:rPr lang="en-AT" smtClean="0"/>
              <a:t>‹#›</a:t>
            </a:fld>
            <a:endParaRPr lang="en-AT"/>
          </a:p>
        </p:txBody>
      </p:sp>
    </p:spTree>
    <p:extLst>
      <p:ext uri="{BB962C8B-B14F-4D97-AF65-F5344CB8AC3E}">
        <p14:creationId xmlns:p14="http://schemas.microsoft.com/office/powerpoint/2010/main" val="417662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5BCB-EFAD-4E89-A376-C94AC9CE86B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ECBEB32-AF2C-4A4C-A32C-58487695DDE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BD77D2-16CB-4613-B8D8-24B6E181434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655F428-A054-48C4-BB70-655F247FE698}"/>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6" name="Footer Placeholder 5">
            <a:extLst>
              <a:ext uri="{FF2B5EF4-FFF2-40B4-BE49-F238E27FC236}">
                <a16:creationId xmlns:a16="http://schemas.microsoft.com/office/drawing/2014/main" id="{946608BA-7EDF-481A-8246-A07DA1BBEB9B}"/>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0D781F7D-449D-4D90-BD67-904821D8DB59}"/>
              </a:ext>
            </a:extLst>
          </p:cNvPr>
          <p:cNvSpPr>
            <a:spLocks noGrp="1"/>
          </p:cNvSpPr>
          <p:nvPr>
            <p:ph type="sldNum" sz="quarter" idx="12"/>
          </p:nvPr>
        </p:nvSpPr>
        <p:spPr/>
        <p:txBody>
          <a:bodyPr/>
          <a:lstStyle/>
          <a:p>
            <a:fld id="{39BD0559-C9E0-FE49-91CC-9FB9C88CB71F}" type="slidenum">
              <a:rPr lang="en-AT" smtClean="0"/>
              <a:t>‹#›</a:t>
            </a:fld>
            <a:endParaRPr lang="en-AT"/>
          </a:p>
        </p:txBody>
      </p:sp>
      <p:sp>
        <p:nvSpPr>
          <p:cNvPr id="8" name="Text Placeholder 7">
            <a:extLst>
              <a:ext uri="{FF2B5EF4-FFF2-40B4-BE49-F238E27FC236}">
                <a16:creationId xmlns:a16="http://schemas.microsoft.com/office/drawing/2014/main" id="{030CE83C-CBE6-40C4-B269-45CD20CC5DDA}"/>
              </a:ext>
            </a:extLst>
          </p:cNvPr>
          <p:cNvSpPr>
            <a:spLocks noGrp="1"/>
          </p:cNvSpPr>
          <p:nvPr>
            <p:ph type="body" sz="quarter" idx="13"/>
          </p:nvPr>
        </p:nvSpPr>
        <p:spPr>
          <a:xfrm>
            <a:off x="0" y="6518727"/>
            <a:ext cx="6019800" cy="347662"/>
          </a:xfrm>
        </p:spPr>
        <p:txBody>
          <a:bodyPr>
            <a:normAutofit/>
          </a:bodyPr>
          <a:lstStyle>
            <a:lvl1pPr marL="0" indent="0">
              <a:buNone/>
              <a:defRPr sz="1400"/>
            </a:lvl1pPr>
          </a:lstStyle>
          <a:p>
            <a:pPr lvl="0"/>
            <a:r>
              <a:rPr lang="en-GB"/>
              <a:t>Click to edit Master text styles</a:t>
            </a:r>
          </a:p>
        </p:txBody>
      </p:sp>
      <p:sp>
        <p:nvSpPr>
          <p:cNvPr id="9" name="Text Placeholder 7">
            <a:extLst>
              <a:ext uri="{FF2B5EF4-FFF2-40B4-BE49-F238E27FC236}">
                <a16:creationId xmlns:a16="http://schemas.microsoft.com/office/drawing/2014/main" id="{9BABBB12-9A09-4548-A5B1-629620A97D09}"/>
              </a:ext>
            </a:extLst>
          </p:cNvPr>
          <p:cNvSpPr>
            <a:spLocks noGrp="1"/>
          </p:cNvSpPr>
          <p:nvPr>
            <p:ph type="body" sz="quarter" idx="14"/>
          </p:nvPr>
        </p:nvSpPr>
        <p:spPr>
          <a:xfrm>
            <a:off x="6172200" y="6518727"/>
            <a:ext cx="6019800" cy="347662"/>
          </a:xfrm>
        </p:spPr>
        <p:txBody>
          <a:bodyPr>
            <a:normAutofit/>
          </a:bodyPr>
          <a:lstStyle>
            <a:lvl1pPr marL="0" indent="0" algn="r">
              <a:buNone/>
              <a:defRPr sz="1400"/>
            </a:lvl1pPr>
          </a:lstStyle>
          <a:p>
            <a:pPr lvl="0"/>
            <a:r>
              <a:rPr lang="en-GB"/>
              <a:t>Click to edit Master text styles</a:t>
            </a:r>
          </a:p>
        </p:txBody>
      </p:sp>
    </p:spTree>
    <p:extLst>
      <p:ext uri="{BB962C8B-B14F-4D97-AF65-F5344CB8AC3E}">
        <p14:creationId xmlns:p14="http://schemas.microsoft.com/office/powerpoint/2010/main" val="47659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BEB32-AF2C-4A4C-A32C-58487695DDE5}"/>
              </a:ext>
            </a:extLst>
          </p:cNvPr>
          <p:cNvSpPr>
            <a:spLocks noGrp="1"/>
          </p:cNvSpPr>
          <p:nvPr>
            <p:ph sz="half" idx="1"/>
          </p:nvPr>
        </p:nvSpPr>
        <p:spPr>
          <a:xfrm>
            <a:off x="0" y="0"/>
            <a:ext cx="6019800" cy="64928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BD77D2-16CB-4613-B8D8-24B6E181434D}"/>
              </a:ext>
            </a:extLst>
          </p:cNvPr>
          <p:cNvSpPr>
            <a:spLocks noGrp="1"/>
          </p:cNvSpPr>
          <p:nvPr>
            <p:ph sz="half" idx="2"/>
          </p:nvPr>
        </p:nvSpPr>
        <p:spPr>
          <a:xfrm>
            <a:off x="6172200" y="1122814"/>
            <a:ext cx="6019800" cy="505414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655F428-A054-48C4-BB70-655F247FE698}"/>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6" name="Footer Placeholder 5">
            <a:extLst>
              <a:ext uri="{FF2B5EF4-FFF2-40B4-BE49-F238E27FC236}">
                <a16:creationId xmlns:a16="http://schemas.microsoft.com/office/drawing/2014/main" id="{946608BA-7EDF-481A-8246-A07DA1BBEB9B}"/>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0D781F7D-449D-4D90-BD67-904821D8DB59}"/>
              </a:ext>
            </a:extLst>
          </p:cNvPr>
          <p:cNvSpPr>
            <a:spLocks noGrp="1"/>
          </p:cNvSpPr>
          <p:nvPr>
            <p:ph type="sldNum" sz="quarter" idx="12"/>
          </p:nvPr>
        </p:nvSpPr>
        <p:spPr/>
        <p:txBody>
          <a:bodyPr/>
          <a:lstStyle/>
          <a:p>
            <a:fld id="{39BD0559-C9E0-FE49-91CC-9FB9C88CB71F}" type="slidenum">
              <a:rPr lang="en-AT" smtClean="0"/>
              <a:t>‹#›</a:t>
            </a:fld>
            <a:endParaRPr lang="en-AT"/>
          </a:p>
        </p:txBody>
      </p:sp>
      <p:sp>
        <p:nvSpPr>
          <p:cNvPr id="8" name="Text Placeholder 7">
            <a:extLst>
              <a:ext uri="{FF2B5EF4-FFF2-40B4-BE49-F238E27FC236}">
                <a16:creationId xmlns:a16="http://schemas.microsoft.com/office/drawing/2014/main" id="{030CE83C-CBE6-40C4-B269-45CD20CC5DDA}"/>
              </a:ext>
            </a:extLst>
          </p:cNvPr>
          <p:cNvSpPr>
            <a:spLocks noGrp="1"/>
          </p:cNvSpPr>
          <p:nvPr>
            <p:ph type="body" sz="quarter" idx="13"/>
          </p:nvPr>
        </p:nvSpPr>
        <p:spPr>
          <a:xfrm>
            <a:off x="0" y="6518727"/>
            <a:ext cx="6019800" cy="347662"/>
          </a:xfrm>
        </p:spPr>
        <p:txBody>
          <a:bodyPr>
            <a:normAutofit/>
          </a:bodyPr>
          <a:lstStyle>
            <a:lvl1pPr marL="0" indent="0">
              <a:buNone/>
              <a:defRPr sz="1400"/>
            </a:lvl1pPr>
          </a:lstStyle>
          <a:p>
            <a:pPr lvl="0"/>
            <a:r>
              <a:rPr lang="en-GB"/>
              <a:t>Click to edit Master text styles</a:t>
            </a:r>
          </a:p>
        </p:txBody>
      </p:sp>
      <p:sp>
        <p:nvSpPr>
          <p:cNvPr id="9" name="Text Placeholder 7">
            <a:extLst>
              <a:ext uri="{FF2B5EF4-FFF2-40B4-BE49-F238E27FC236}">
                <a16:creationId xmlns:a16="http://schemas.microsoft.com/office/drawing/2014/main" id="{9BABBB12-9A09-4548-A5B1-629620A97D09}"/>
              </a:ext>
            </a:extLst>
          </p:cNvPr>
          <p:cNvSpPr>
            <a:spLocks noGrp="1"/>
          </p:cNvSpPr>
          <p:nvPr>
            <p:ph type="body" sz="quarter" idx="14"/>
          </p:nvPr>
        </p:nvSpPr>
        <p:spPr>
          <a:xfrm>
            <a:off x="6172200" y="6518727"/>
            <a:ext cx="6019800" cy="347662"/>
          </a:xfrm>
        </p:spPr>
        <p:txBody>
          <a:bodyPr>
            <a:normAutofit/>
          </a:bodyPr>
          <a:lstStyle>
            <a:lvl1pPr marL="0" indent="0" algn="r">
              <a:buNone/>
              <a:defRPr sz="1400"/>
            </a:lvl1pPr>
          </a:lstStyle>
          <a:p>
            <a:pPr lvl="0"/>
            <a:r>
              <a:rPr lang="en-GB"/>
              <a:t>Click to edit Master text styles</a:t>
            </a:r>
          </a:p>
        </p:txBody>
      </p:sp>
      <p:sp>
        <p:nvSpPr>
          <p:cNvPr id="10" name="Text Placeholder 4">
            <a:extLst>
              <a:ext uri="{FF2B5EF4-FFF2-40B4-BE49-F238E27FC236}">
                <a16:creationId xmlns:a16="http://schemas.microsoft.com/office/drawing/2014/main" id="{98462A96-71DE-23F5-C832-7A438DFA7970}"/>
              </a:ext>
            </a:extLst>
          </p:cNvPr>
          <p:cNvSpPr>
            <a:spLocks noGrp="1"/>
          </p:cNvSpPr>
          <p:nvPr>
            <p:ph type="body" sz="quarter" idx="3"/>
          </p:nvPr>
        </p:nvSpPr>
        <p:spPr>
          <a:xfrm>
            <a:off x="6170612" y="0"/>
            <a:ext cx="6019800" cy="9604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Tree>
    <p:extLst>
      <p:ext uri="{BB962C8B-B14F-4D97-AF65-F5344CB8AC3E}">
        <p14:creationId xmlns:p14="http://schemas.microsoft.com/office/powerpoint/2010/main" val="409688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CBEB32-AF2C-4A4C-A32C-58487695DDE5}"/>
              </a:ext>
            </a:extLst>
          </p:cNvPr>
          <p:cNvSpPr>
            <a:spLocks noGrp="1"/>
          </p:cNvSpPr>
          <p:nvPr>
            <p:ph sz="half" idx="1"/>
          </p:nvPr>
        </p:nvSpPr>
        <p:spPr>
          <a:xfrm>
            <a:off x="1" y="0"/>
            <a:ext cx="6019800" cy="65187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4BD77D2-16CB-4613-B8D8-24B6E181434D}"/>
              </a:ext>
            </a:extLst>
          </p:cNvPr>
          <p:cNvSpPr>
            <a:spLocks noGrp="1"/>
          </p:cNvSpPr>
          <p:nvPr>
            <p:ph sz="half" idx="2"/>
          </p:nvPr>
        </p:nvSpPr>
        <p:spPr>
          <a:xfrm>
            <a:off x="6172199" y="0"/>
            <a:ext cx="6019799" cy="651872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655F428-A054-48C4-BB70-655F247FE698}"/>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6" name="Footer Placeholder 5">
            <a:extLst>
              <a:ext uri="{FF2B5EF4-FFF2-40B4-BE49-F238E27FC236}">
                <a16:creationId xmlns:a16="http://schemas.microsoft.com/office/drawing/2014/main" id="{946608BA-7EDF-481A-8246-A07DA1BBEB9B}"/>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0D781F7D-449D-4D90-BD67-904821D8DB59}"/>
              </a:ext>
            </a:extLst>
          </p:cNvPr>
          <p:cNvSpPr>
            <a:spLocks noGrp="1"/>
          </p:cNvSpPr>
          <p:nvPr>
            <p:ph type="sldNum" sz="quarter" idx="12"/>
          </p:nvPr>
        </p:nvSpPr>
        <p:spPr/>
        <p:txBody>
          <a:bodyPr/>
          <a:lstStyle/>
          <a:p>
            <a:fld id="{39BD0559-C9E0-FE49-91CC-9FB9C88CB71F}" type="slidenum">
              <a:rPr lang="en-AT" smtClean="0"/>
              <a:t>‹#›</a:t>
            </a:fld>
            <a:endParaRPr lang="en-AT"/>
          </a:p>
        </p:txBody>
      </p:sp>
      <p:sp>
        <p:nvSpPr>
          <p:cNvPr id="8" name="Text Placeholder 7">
            <a:extLst>
              <a:ext uri="{FF2B5EF4-FFF2-40B4-BE49-F238E27FC236}">
                <a16:creationId xmlns:a16="http://schemas.microsoft.com/office/drawing/2014/main" id="{030CE83C-CBE6-40C4-B269-45CD20CC5DDA}"/>
              </a:ext>
            </a:extLst>
          </p:cNvPr>
          <p:cNvSpPr>
            <a:spLocks noGrp="1"/>
          </p:cNvSpPr>
          <p:nvPr>
            <p:ph type="body" sz="quarter" idx="13"/>
          </p:nvPr>
        </p:nvSpPr>
        <p:spPr>
          <a:xfrm>
            <a:off x="0" y="6518727"/>
            <a:ext cx="6019800" cy="347662"/>
          </a:xfrm>
        </p:spPr>
        <p:txBody>
          <a:bodyPr>
            <a:normAutofit/>
          </a:bodyPr>
          <a:lstStyle>
            <a:lvl1pPr marL="0" indent="0">
              <a:buNone/>
              <a:defRPr sz="1400"/>
            </a:lvl1pPr>
          </a:lstStyle>
          <a:p>
            <a:pPr lvl="0"/>
            <a:r>
              <a:rPr lang="en-GB"/>
              <a:t>Click to edit Master text styles</a:t>
            </a:r>
          </a:p>
        </p:txBody>
      </p:sp>
      <p:sp>
        <p:nvSpPr>
          <p:cNvPr id="9" name="Text Placeholder 7">
            <a:extLst>
              <a:ext uri="{FF2B5EF4-FFF2-40B4-BE49-F238E27FC236}">
                <a16:creationId xmlns:a16="http://schemas.microsoft.com/office/drawing/2014/main" id="{9BABBB12-9A09-4548-A5B1-629620A97D09}"/>
              </a:ext>
            </a:extLst>
          </p:cNvPr>
          <p:cNvSpPr>
            <a:spLocks noGrp="1"/>
          </p:cNvSpPr>
          <p:nvPr>
            <p:ph type="body" sz="quarter" idx="14"/>
          </p:nvPr>
        </p:nvSpPr>
        <p:spPr>
          <a:xfrm>
            <a:off x="6172200" y="6518727"/>
            <a:ext cx="6019800" cy="347662"/>
          </a:xfrm>
        </p:spPr>
        <p:txBody>
          <a:bodyPr>
            <a:normAutofit/>
          </a:bodyPr>
          <a:lstStyle>
            <a:lvl1pPr marL="0" indent="0" algn="r">
              <a:buNone/>
              <a:defRPr sz="1400"/>
            </a:lvl1pPr>
          </a:lstStyle>
          <a:p>
            <a:pPr lvl="0"/>
            <a:r>
              <a:rPr lang="en-GB"/>
              <a:t>Click to edit Master text styles</a:t>
            </a:r>
          </a:p>
        </p:txBody>
      </p:sp>
    </p:spTree>
    <p:extLst>
      <p:ext uri="{BB962C8B-B14F-4D97-AF65-F5344CB8AC3E}">
        <p14:creationId xmlns:p14="http://schemas.microsoft.com/office/powerpoint/2010/main" val="413576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B56A-010D-4E93-A2B4-292F070B3AC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66FB9F-A1CB-4479-BAA5-4889F575A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B42A698-69F2-4DE4-8AC2-A1FE01AEDF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DEEB5F9-6B1A-42F4-B9AD-82137AE0D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5AF45D9-263C-4872-A0E0-8928FC1C84A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EB8D217-4A71-4DF5-8652-F91405A37B10}"/>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8" name="Footer Placeholder 7">
            <a:extLst>
              <a:ext uri="{FF2B5EF4-FFF2-40B4-BE49-F238E27FC236}">
                <a16:creationId xmlns:a16="http://schemas.microsoft.com/office/drawing/2014/main" id="{52FD1EE1-1C4C-4969-A59B-5E9B8C9A9D53}"/>
              </a:ext>
            </a:extLst>
          </p:cNvPr>
          <p:cNvSpPr>
            <a:spLocks noGrp="1"/>
          </p:cNvSpPr>
          <p:nvPr>
            <p:ph type="ftr" sz="quarter" idx="11"/>
          </p:nvPr>
        </p:nvSpPr>
        <p:spPr/>
        <p:txBody>
          <a:bodyPr/>
          <a:lstStyle/>
          <a:p>
            <a:endParaRPr lang="en-AT"/>
          </a:p>
        </p:txBody>
      </p:sp>
      <p:sp>
        <p:nvSpPr>
          <p:cNvPr id="9" name="Slide Number Placeholder 8">
            <a:extLst>
              <a:ext uri="{FF2B5EF4-FFF2-40B4-BE49-F238E27FC236}">
                <a16:creationId xmlns:a16="http://schemas.microsoft.com/office/drawing/2014/main" id="{1BBC99CE-2AD9-4141-AC40-1F167AD0A37F}"/>
              </a:ext>
            </a:extLst>
          </p:cNvPr>
          <p:cNvSpPr>
            <a:spLocks noGrp="1"/>
          </p:cNvSpPr>
          <p:nvPr>
            <p:ph type="sldNum" sz="quarter" idx="12"/>
          </p:nvPr>
        </p:nvSpPr>
        <p:spPr/>
        <p:txBody>
          <a:bodyPr/>
          <a:lstStyle/>
          <a:p>
            <a:fld id="{39BD0559-C9E0-FE49-91CC-9FB9C88CB71F}" type="slidenum">
              <a:rPr lang="en-AT" smtClean="0"/>
              <a:t>‹#›</a:t>
            </a:fld>
            <a:endParaRPr lang="en-AT"/>
          </a:p>
        </p:txBody>
      </p:sp>
    </p:spTree>
    <p:extLst>
      <p:ext uri="{BB962C8B-B14F-4D97-AF65-F5344CB8AC3E}">
        <p14:creationId xmlns:p14="http://schemas.microsoft.com/office/powerpoint/2010/main" val="1727317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752C-02F4-4917-9E64-DBE7236A549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228665F-F7D3-491B-8569-E2F58C6AAB81}"/>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4" name="Footer Placeholder 3">
            <a:extLst>
              <a:ext uri="{FF2B5EF4-FFF2-40B4-BE49-F238E27FC236}">
                <a16:creationId xmlns:a16="http://schemas.microsoft.com/office/drawing/2014/main" id="{14931A6A-7FC2-4D1C-9732-077C7C2C2D69}"/>
              </a:ext>
            </a:extLst>
          </p:cNvPr>
          <p:cNvSpPr>
            <a:spLocks noGrp="1"/>
          </p:cNvSpPr>
          <p:nvPr>
            <p:ph type="ftr" sz="quarter" idx="11"/>
          </p:nvPr>
        </p:nvSpPr>
        <p:spPr/>
        <p:txBody>
          <a:bodyPr/>
          <a:lstStyle/>
          <a:p>
            <a:endParaRPr lang="en-AT"/>
          </a:p>
        </p:txBody>
      </p:sp>
      <p:sp>
        <p:nvSpPr>
          <p:cNvPr id="5" name="Slide Number Placeholder 4">
            <a:extLst>
              <a:ext uri="{FF2B5EF4-FFF2-40B4-BE49-F238E27FC236}">
                <a16:creationId xmlns:a16="http://schemas.microsoft.com/office/drawing/2014/main" id="{9226519F-8D34-4689-8E4C-7A0F086E06B4}"/>
              </a:ext>
            </a:extLst>
          </p:cNvPr>
          <p:cNvSpPr>
            <a:spLocks noGrp="1"/>
          </p:cNvSpPr>
          <p:nvPr>
            <p:ph type="sldNum" sz="quarter" idx="12"/>
          </p:nvPr>
        </p:nvSpPr>
        <p:spPr/>
        <p:txBody>
          <a:bodyPr/>
          <a:lstStyle/>
          <a:p>
            <a:fld id="{39BD0559-C9E0-FE49-91CC-9FB9C88CB71F}" type="slidenum">
              <a:rPr lang="en-AT" smtClean="0"/>
              <a:t>‹#›</a:t>
            </a:fld>
            <a:endParaRPr lang="en-AT"/>
          </a:p>
        </p:txBody>
      </p:sp>
      <p:sp>
        <p:nvSpPr>
          <p:cNvPr id="6" name="Text Placeholder 7">
            <a:extLst>
              <a:ext uri="{FF2B5EF4-FFF2-40B4-BE49-F238E27FC236}">
                <a16:creationId xmlns:a16="http://schemas.microsoft.com/office/drawing/2014/main" id="{C6CB4B70-4A0F-D180-6715-904136ED54FF}"/>
              </a:ext>
            </a:extLst>
          </p:cNvPr>
          <p:cNvSpPr>
            <a:spLocks noGrp="1"/>
          </p:cNvSpPr>
          <p:nvPr>
            <p:ph type="body" sz="quarter" idx="13"/>
          </p:nvPr>
        </p:nvSpPr>
        <p:spPr>
          <a:xfrm>
            <a:off x="0" y="6518727"/>
            <a:ext cx="11353800" cy="347662"/>
          </a:xfrm>
        </p:spPr>
        <p:txBody>
          <a:bodyPr>
            <a:normAutofit/>
          </a:bodyPr>
          <a:lstStyle>
            <a:lvl1pPr marL="0" indent="0">
              <a:buNone/>
              <a:defRPr sz="1400"/>
            </a:lvl1pPr>
          </a:lstStyle>
          <a:p>
            <a:pPr lvl="0"/>
            <a:r>
              <a:rPr lang="en-GB"/>
              <a:t>Click to edit Master text styles</a:t>
            </a:r>
          </a:p>
        </p:txBody>
      </p:sp>
    </p:spTree>
    <p:extLst>
      <p:ext uri="{BB962C8B-B14F-4D97-AF65-F5344CB8AC3E}">
        <p14:creationId xmlns:p14="http://schemas.microsoft.com/office/powerpoint/2010/main" val="188680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2A69C-8807-48AE-83A5-1CAFECD2C939}"/>
              </a:ext>
            </a:extLst>
          </p:cNvPr>
          <p:cNvSpPr>
            <a:spLocks noGrp="1"/>
          </p:cNvSpPr>
          <p:nvPr>
            <p:ph type="dt" sz="half" idx="10"/>
          </p:nvPr>
        </p:nvSpPr>
        <p:spPr/>
        <p:txBody>
          <a:bodyPr/>
          <a:lstStyle/>
          <a:p>
            <a:fld id="{067170FE-5617-994C-87DE-14D5A4FD93CA}" type="datetimeFigureOut">
              <a:rPr lang="en-AT" smtClean="0"/>
              <a:t>02.03.25</a:t>
            </a:fld>
            <a:endParaRPr lang="en-AT"/>
          </a:p>
        </p:txBody>
      </p:sp>
      <p:sp>
        <p:nvSpPr>
          <p:cNvPr id="3" name="Footer Placeholder 2">
            <a:extLst>
              <a:ext uri="{FF2B5EF4-FFF2-40B4-BE49-F238E27FC236}">
                <a16:creationId xmlns:a16="http://schemas.microsoft.com/office/drawing/2014/main" id="{0F1A55EA-10C6-4774-89EA-D727780BA3E8}"/>
              </a:ext>
            </a:extLst>
          </p:cNvPr>
          <p:cNvSpPr>
            <a:spLocks noGrp="1"/>
          </p:cNvSpPr>
          <p:nvPr>
            <p:ph type="ftr" sz="quarter" idx="11"/>
          </p:nvPr>
        </p:nvSpPr>
        <p:spPr/>
        <p:txBody>
          <a:bodyPr/>
          <a:lstStyle/>
          <a:p>
            <a:endParaRPr lang="en-AT"/>
          </a:p>
        </p:txBody>
      </p:sp>
      <p:sp>
        <p:nvSpPr>
          <p:cNvPr id="4" name="Slide Number Placeholder 3">
            <a:extLst>
              <a:ext uri="{FF2B5EF4-FFF2-40B4-BE49-F238E27FC236}">
                <a16:creationId xmlns:a16="http://schemas.microsoft.com/office/drawing/2014/main" id="{18995AF4-E5A4-46E3-88A1-F6402260B178}"/>
              </a:ext>
            </a:extLst>
          </p:cNvPr>
          <p:cNvSpPr>
            <a:spLocks noGrp="1"/>
          </p:cNvSpPr>
          <p:nvPr>
            <p:ph type="sldNum" sz="quarter" idx="12"/>
          </p:nvPr>
        </p:nvSpPr>
        <p:spPr/>
        <p:txBody>
          <a:bodyPr/>
          <a:lstStyle/>
          <a:p>
            <a:fld id="{39BD0559-C9E0-FE49-91CC-9FB9C88CB71F}" type="slidenum">
              <a:rPr lang="en-AT" smtClean="0"/>
              <a:t>‹#›</a:t>
            </a:fld>
            <a:endParaRPr lang="en-AT"/>
          </a:p>
        </p:txBody>
      </p:sp>
      <p:sp>
        <p:nvSpPr>
          <p:cNvPr id="5" name="Text Placeholder 7">
            <a:extLst>
              <a:ext uri="{FF2B5EF4-FFF2-40B4-BE49-F238E27FC236}">
                <a16:creationId xmlns:a16="http://schemas.microsoft.com/office/drawing/2014/main" id="{B0DAA4A8-AB38-72FC-A138-869B2E04A70B}"/>
              </a:ext>
            </a:extLst>
          </p:cNvPr>
          <p:cNvSpPr>
            <a:spLocks noGrp="1"/>
          </p:cNvSpPr>
          <p:nvPr>
            <p:ph type="body" sz="quarter" idx="13"/>
          </p:nvPr>
        </p:nvSpPr>
        <p:spPr>
          <a:xfrm>
            <a:off x="0" y="6518727"/>
            <a:ext cx="11353800" cy="347662"/>
          </a:xfrm>
        </p:spPr>
        <p:txBody>
          <a:bodyPr>
            <a:normAutofit/>
          </a:bodyPr>
          <a:lstStyle>
            <a:lvl1pPr marL="0" indent="0">
              <a:buNone/>
              <a:defRPr sz="1400"/>
            </a:lvl1pPr>
          </a:lstStyle>
          <a:p>
            <a:pPr lvl="0"/>
            <a:r>
              <a:rPr lang="en-GB"/>
              <a:t>Click to edit Master text styles</a:t>
            </a:r>
          </a:p>
        </p:txBody>
      </p:sp>
    </p:spTree>
    <p:extLst>
      <p:ext uri="{BB962C8B-B14F-4D97-AF65-F5344CB8AC3E}">
        <p14:creationId xmlns:p14="http://schemas.microsoft.com/office/powerpoint/2010/main" val="184870412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88F9-4A3D-4D6B-9A21-10AF5397B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342AFD-C888-4D67-928D-D49BF9EF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B0D4851-8351-45BF-B6A2-94D57FF83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7170FE-5617-994C-87DE-14D5A4FD93CA}" type="datetimeFigureOut">
              <a:rPr lang="en-AT" smtClean="0"/>
              <a:t>02.03.25</a:t>
            </a:fld>
            <a:endParaRPr lang="en-AT" dirty="0"/>
          </a:p>
        </p:txBody>
      </p:sp>
      <p:sp>
        <p:nvSpPr>
          <p:cNvPr id="5" name="Footer Placeholder 4">
            <a:extLst>
              <a:ext uri="{FF2B5EF4-FFF2-40B4-BE49-F238E27FC236}">
                <a16:creationId xmlns:a16="http://schemas.microsoft.com/office/drawing/2014/main" id="{0E8175EF-EFB2-4A46-9318-01B3D013F8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T" dirty="0"/>
          </a:p>
        </p:txBody>
      </p:sp>
      <p:sp>
        <p:nvSpPr>
          <p:cNvPr id="6" name="Slide Number Placeholder 5">
            <a:extLst>
              <a:ext uri="{FF2B5EF4-FFF2-40B4-BE49-F238E27FC236}">
                <a16:creationId xmlns:a16="http://schemas.microsoft.com/office/drawing/2014/main" id="{C9B4B12B-A2FA-4476-AD5C-5EE4688DA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BD0559-C9E0-FE49-91CC-9FB9C88CB71F}" type="slidenum">
              <a:rPr lang="en-AT" smtClean="0"/>
              <a:t>‹#›</a:t>
            </a:fld>
            <a:endParaRPr lang="en-AT"/>
          </a:p>
        </p:txBody>
      </p:sp>
    </p:spTree>
    <p:extLst>
      <p:ext uri="{BB962C8B-B14F-4D97-AF65-F5344CB8AC3E}">
        <p14:creationId xmlns:p14="http://schemas.microsoft.com/office/powerpoint/2010/main" val="1245526149"/>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38" r:id="rId5"/>
    <p:sldLayoutId id="2147483737" r:id="rId6"/>
    <p:sldLayoutId id="2147483716" r:id="rId7"/>
    <p:sldLayoutId id="2147483717" r:id="rId8"/>
    <p:sldLayoutId id="2147483718" r:id="rId9"/>
    <p:sldLayoutId id="2147483719" r:id="rId10"/>
    <p:sldLayoutId id="2147483720" r:id="rId11"/>
    <p:sldLayoutId id="2147483721" r:id="rId12"/>
    <p:sldLayoutId id="2147483722" r:id="rId13"/>
    <p:sldLayoutId id="2147483688" r:id="rId14"/>
    <p:sldLayoutId id="2147483736" r:id="rId15"/>
    <p:sldLayoutId id="214748373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2B7D97-0D79-95AD-0525-FA71C5816371}"/>
              </a:ext>
            </a:extLst>
          </p:cNvPr>
          <p:cNvSpPr>
            <a:spLocks noGrp="1"/>
          </p:cNvSpPr>
          <p:nvPr>
            <p:ph type="subTitle" idx="1"/>
          </p:nvPr>
        </p:nvSpPr>
        <p:spPr>
          <a:xfrm>
            <a:off x="477980" y="4872922"/>
            <a:ext cx="4023359" cy="1208141"/>
          </a:xfrm>
        </p:spPr>
        <p:txBody>
          <a:bodyPr>
            <a:normAutofit/>
          </a:bodyPr>
          <a:lstStyle/>
          <a:p>
            <a:pPr algn="l"/>
            <a:endParaRPr lang="de-AT" dirty="0"/>
          </a:p>
        </p:txBody>
      </p:sp>
      <p:sp>
        <p:nvSpPr>
          <p:cNvPr id="2" name="Title 1">
            <a:extLst>
              <a:ext uri="{FF2B5EF4-FFF2-40B4-BE49-F238E27FC236}">
                <a16:creationId xmlns:a16="http://schemas.microsoft.com/office/drawing/2014/main" id="{014B6C6C-E5E8-E733-D3A0-E56690F9BA4A}"/>
              </a:ext>
            </a:extLst>
          </p:cNvPr>
          <p:cNvSpPr>
            <a:spLocks noGrp="1"/>
          </p:cNvSpPr>
          <p:nvPr>
            <p:ph type="ctrTitle"/>
          </p:nvPr>
        </p:nvSpPr>
        <p:spPr>
          <a:xfrm>
            <a:off x="477979" y="2072571"/>
            <a:ext cx="9278621" cy="2446451"/>
          </a:xfrm>
        </p:spPr>
        <p:txBody>
          <a:bodyPr anchor="b">
            <a:noAutofit/>
          </a:bodyPr>
          <a:lstStyle/>
          <a:p>
            <a:pPr algn="l"/>
            <a:endParaRPr lang="de-AT" sz="4800" dirty="0"/>
          </a:p>
        </p:txBody>
      </p:sp>
    </p:spTree>
    <p:extLst>
      <p:ext uri="{BB962C8B-B14F-4D97-AF65-F5344CB8AC3E}">
        <p14:creationId xmlns:p14="http://schemas.microsoft.com/office/powerpoint/2010/main" val="2113377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50BC-9BD3-A7CA-243B-6B606C5B906B}"/>
              </a:ext>
            </a:extLst>
          </p:cNvPr>
          <p:cNvSpPr>
            <a:spLocks noGrp="1"/>
          </p:cNvSpPr>
          <p:nvPr>
            <p:ph type="title"/>
          </p:nvPr>
        </p:nvSpPr>
        <p:spPr/>
        <p:txBody>
          <a:bodyPr/>
          <a:lstStyle/>
          <a:p>
            <a:endParaRPr lang="en-AT" dirty="0"/>
          </a:p>
        </p:txBody>
      </p:sp>
      <p:sp>
        <p:nvSpPr>
          <p:cNvPr id="4" name="Text Placeholder 3">
            <a:extLst>
              <a:ext uri="{FF2B5EF4-FFF2-40B4-BE49-F238E27FC236}">
                <a16:creationId xmlns:a16="http://schemas.microsoft.com/office/drawing/2014/main" id="{7C505F25-B243-E1DC-D86E-87D380695A77}"/>
              </a:ext>
            </a:extLst>
          </p:cNvPr>
          <p:cNvSpPr>
            <a:spLocks noGrp="1"/>
          </p:cNvSpPr>
          <p:nvPr>
            <p:ph type="body" sz="quarter" idx="13"/>
          </p:nvPr>
        </p:nvSpPr>
        <p:spPr/>
        <p:txBody>
          <a:bodyPr/>
          <a:lstStyle/>
          <a:p>
            <a:endParaRPr lang="en-AT" dirty="0"/>
          </a:p>
        </p:txBody>
      </p:sp>
      <p:sp>
        <p:nvSpPr>
          <p:cNvPr id="6" name="Content Placeholder 5">
            <a:extLst>
              <a:ext uri="{FF2B5EF4-FFF2-40B4-BE49-F238E27FC236}">
                <a16:creationId xmlns:a16="http://schemas.microsoft.com/office/drawing/2014/main" id="{A9CD3A25-E7B0-89D5-4358-6B5E498D4D6A}"/>
              </a:ext>
            </a:extLst>
          </p:cNvPr>
          <p:cNvSpPr>
            <a:spLocks noGrp="1"/>
          </p:cNvSpPr>
          <p:nvPr>
            <p:ph idx="1"/>
          </p:nvPr>
        </p:nvSpPr>
        <p:spPr/>
        <p:txBody>
          <a:bodyPr/>
          <a:lstStyle/>
          <a:p>
            <a:endParaRPr lang="en-AT" dirty="0"/>
          </a:p>
        </p:txBody>
      </p:sp>
    </p:spTree>
    <p:extLst>
      <p:ext uri="{BB962C8B-B14F-4D97-AF65-F5344CB8AC3E}">
        <p14:creationId xmlns:p14="http://schemas.microsoft.com/office/powerpoint/2010/main" val="367661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18CA-DCD2-04C5-EE52-7D8F02DC65B0}"/>
              </a:ext>
            </a:extLst>
          </p:cNvPr>
          <p:cNvSpPr>
            <a:spLocks noGrp="1"/>
          </p:cNvSpPr>
          <p:nvPr>
            <p:ph type="title"/>
          </p:nvPr>
        </p:nvSpPr>
        <p:spPr/>
        <p:txBody>
          <a:bodyPr/>
          <a:lstStyle/>
          <a:p>
            <a:endParaRPr lang="en-AT"/>
          </a:p>
        </p:txBody>
      </p:sp>
      <p:graphicFrame>
        <p:nvGraphicFramePr>
          <p:cNvPr id="5" name="Table 5">
            <a:extLst>
              <a:ext uri="{FF2B5EF4-FFF2-40B4-BE49-F238E27FC236}">
                <a16:creationId xmlns:a16="http://schemas.microsoft.com/office/drawing/2014/main" id="{9F6D58A2-ED76-1D64-670E-7950E25C2487}"/>
              </a:ext>
            </a:extLst>
          </p:cNvPr>
          <p:cNvGraphicFramePr>
            <a:graphicFrameLocks noGrp="1"/>
          </p:cNvGraphicFramePr>
          <p:nvPr>
            <p:ph idx="1"/>
            <p:extLst>
              <p:ext uri="{D42A27DB-BD31-4B8C-83A1-F6EECF244321}">
                <p14:modId xmlns:p14="http://schemas.microsoft.com/office/powerpoint/2010/main" val="1406883748"/>
              </p:ext>
            </p:extLst>
          </p:nvPr>
        </p:nvGraphicFramePr>
        <p:xfrm>
          <a:off x="838200" y="1825625"/>
          <a:ext cx="10515600" cy="741680"/>
        </p:xfrm>
        <a:graphic>
          <a:graphicData uri="http://schemas.openxmlformats.org/drawingml/2006/table">
            <a:tbl>
              <a:tblPr firstRow="1" bandRow="1">
                <a:tableStyleId>{2D5ABB26-0587-4C30-8999-92F81FD0307C}</a:tableStyleId>
              </a:tblPr>
              <a:tblGrid>
                <a:gridCol w="2103120">
                  <a:extLst>
                    <a:ext uri="{9D8B030D-6E8A-4147-A177-3AD203B41FA5}">
                      <a16:colId xmlns:a16="http://schemas.microsoft.com/office/drawing/2014/main" val="2036942160"/>
                    </a:ext>
                  </a:extLst>
                </a:gridCol>
                <a:gridCol w="2103120">
                  <a:extLst>
                    <a:ext uri="{9D8B030D-6E8A-4147-A177-3AD203B41FA5}">
                      <a16:colId xmlns:a16="http://schemas.microsoft.com/office/drawing/2014/main" val="183475396"/>
                    </a:ext>
                  </a:extLst>
                </a:gridCol>
                <a:gridCol w="2103120">
                  <a:extLst>
                    <a:ext uri="{9D8B030D-6E8A-4147-A177-3AD203B41FA5}">
                      <a16:colId xmlns:a16="http://schemas.microsoft.com/office/drawing/2014/main" val="2695728565"/>
                    </a:ext>
                  </a:extLst>
                </a:gridCol>
                <a:gridCol w="2103120">
                  <a:extLst>
                    <a:ext uri="{9D8B030D-6E8A-4147-A177-3AD203B41FA5}">
                      <a16:colId xmlns:a16="http://schemas.microsoft.com/office/drawing/2014/main" val="1510753503"/>
                    </a:ext>
                  </a:extLst>
                </a:gridCol>
                <a:gridCol w="2103120">
                  <a:extLst>
                    <a:ext uri="{9D8B030D-6E8A-4147-A177-3AD203B41FA5}">
                      <a16:colId xmlns:a16="http://schemas.microsoft.com/office/drawing/2014/main" val="2832362185"/>
                    </a:ext>
                  </a:extLst>
                </a:gridCol>
              </a:tblGrid>
              <a:tr h="370840">
                <a:tc>
                  <a:txBody>
                    <a:bodyPr/>
                    <a:lstStyle/>
                    <a:p>
                      <a:endParaRPr lang="en-AT" sz="800" dirty="0"/>
                    </a:p>
                  </a:txBody>
                  <a:tcPr/>
                </a:tc>
                <a:tc>
                  <a:txBody>
                    <a:bodyPr/>
                    <a:lstStyle/>
                    <a:p>
                      <a:r>
                        <a:rPr lang="en-AT" sz="800" dirty="0"/>
                        <a:t>test</a:t>
                      </a:r>
                    </a:p>
                  </a:txBody>
                  <a:tcPr/>
                </a:tc>
                <a:tc>
                  <a:txBody>
                    <a:bodyPr/>
                    <a:lstStyle/>
                    <a:p>
                      <a:endParaRPr lang="en-AT" sz="800"/>
                    </a:p>
                  </a:txBody>
                  <a:tcPr/>
                </a:tc>
                <a:tc>
                  <a:txBody>
                    <a:bodyPr/>
                    <a:lstStyle/>
                    <a:p>
                      <a:endParaRPr lang="en-AT" sz="800"/>
                    </a:p>
                  </a:txBody>
                  <a:tcPr/>
                </a:tc>
                <a:tc>
                  <a:txBody>
                    <a:bodyPr/>
                    <a:lstStyle/>
                    <a:p>
                      <a:endParaRPr lang="en-AT" sz="800"/>
                    </a:p>
                  </a:txBody>
                  <a:tcPr/>
                </a:tc>
                <a:extLst>
                  <a:ext uri="{0D108BD9-81ED-4DB2-BD59-A6C34878D82A}">
                    <a16:rowId xmlns:a16="http://schemas.microsoft.com/office/drawing/2014/main" val="57778313"/>
                  </a:ext>
                </a:extLst>
              </a:tr>
              <a:tr h="370840">
                <a:tc>
                  <a:txBody>
                    <a:bodyPr/>
                    <a:lstStyle/>
                    <a:p>
                      <a:endParaRPr lang="en-AT" sz="800"/>
                    </a:p>
                  </a:txBody>
                  <a:tcPr/>
                </a:tc>
                <a:tc>
                  <a:txBody>
                    <a:bodyPr/>
                    <a:lstStyle/>
                    <a:p>
                      <a:r>
                        <a:rPr lang="en-AT" sz="800" dirty="0"/>
                        <a:t>test</a:t>
                      </a:r>
                    </a:p>
                  </a:txBody>
                  <a:tcPr/>
                </a:tc>
                <a:tc>
                  <a:txBody>
                    <a:bodyPr/>
                    <a:lstStyle/>
                    <a:p>
                      <a:endParaRPr lang="en-AT" sz="800"/>
                    </a:p>
                  </a:txBody>
                  <a:tcPr/>
                </a:tc>
                <a:tc>
                  <a:txBody>
                    <a:bodyPr/>
                    <a:lstStyle/>
                    <a:p>
                      <a:endParaRPr lang="en-AT" sz="800"/>
                    </a:p>
                  </a:txBody>
                  <a:tcPr/>
                </a:tc>
                <a:tc>
                  <a:txBody>
                    <a:bodyPr/>
                    <a:lstStyle/>
                    <a:p>
                      <a:endParaRPr lang="en-AT" sz="800" dirty="0"/>
                    </a:p>
                  </a:txBody>
                  <a:tcPr/>
                </a:tc>
                <a:extLst>
                  <a:ext uri="{0D108BD9-81ED-4DB2-BD59-A6C34878D82A}">
                    <a16:rowId xmlns:a16="http://schemas.microsoft.com/office/drawing/2014/main" val="1049742231"/>
                  </a:ext>
                </a:extLst>
              </a:tr>
            </a:tbl>
          </a:graphicData>
        </a:graphic>
      </p:graphicFrame>
      <p:sp>
        <p:nvSpPr>
          <p:cNvPr id="4" name="Text Placeholder 3">
            <a:extLst>
              <a:ext uri="{FF2B5EF4-FFF2-40B4-BE49-F238E27FC236}">
                <a16:creationId xmlns:a16="http://schemas.microsoft.com/office/drawing/2014/main" id="{73F6F679-6179-8A22-DFCF-D267AFFB487E}"/>
              </a:ext>
            </a:extLst>
          </p:cNvPr>
          <p:cNvSpPr>
            <a:spLocks noGrp="1"/>
          </p:cNvSpPr>
          <p:nvPr>
            <p:ph type="body" sz="quarter" idx="13"/>
          </p:nvPr>
        </p:nvSpPr>
        <p:spPr/>
        <p:txBody>
          <a:bodyPr/>
          <a:lstStyle/>
          <a:p>
            <a:endParaRPr lang="en-AT"/>
          </a:p>
        </p:txBody>
      </p:sp>
    </p:spTree>
    <p:extLst>
      <p:ext uri="{BB962C8B-B14F-4D97-AF65-F5344CB8AC3E}">
        <p14:creationId xmlns:p14="http://schemas.microsoft.com/office/powerpoint/2010/main" val="1003407627"/>
      </p:ext>
    </p:extLst>
  </p:cSld>
  <p:clrMapOvr>
    <a:masterClrMapping/>
  </p:clrMapOvr>
</p:sld>
</file>

<file path=ppt/theme/theme1.xml><?xml version="1.0" encoding="utf-8"?>
<a:theme xmlns:a="http://schemas.openxmlformats.org/drawingml/2006/main" name="Arial_Nova_Light_powerpoi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atalia">
      <a:majorFont>
        <a:latin typeface="Arial Nova Ligh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5_Allgemeine1_Gehirn" id="{550E93BE-250F-CF48-A31B-8B8458DE110B}" vid="{59093506-6DDA-B140-9066-050158DC5B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Arial_Nova_Light_powerpoint</Template>
  <TotalTime>22</TotalTime>
  <Words>118</Words>
  <Application>Microsoft Macintosh PowerPoint</Application>
  <PresentationFormat>Widescreen</PresentationFormat>
  <Paragraphs>10</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Arial Nova Light</vt:lpstr>
      <vt:lpstr>Calibri</vt:lpstr>
      <vt:lpstr>Arial_Nova_Light_powerpoint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PPB.02204UB Allgemeine Psychologie I 05 – Gehirn</dc:title>
  <dc:creator>Zaretskaya, Natalia (natalia.zaretskaya@uni-graz.at)</dc:creator>
  <cp:lastModifiedBy>Zaretskaya, Natalia (natalia.zaretskaya@uni-graz.at)</cp:lastModifiedBy>
  <cp:revision>10</cp:revision>
  <cp:lastPrinted>2020-03-14T14:34:10Z</cp:lastPrinted>
  <dcterms:created xsi:type="dcterms:W3CDTF">2025-03-01T21:54:34Z</dcterms:created>
  <dcterms:modified xsi:type="dcterms:W3CDTF">2025-03-02T18:24:36Z</dcterms:modified>
</cp:coreProperties>
</file>