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57" r:id="rId4"/>
    <p:sldId id="262" r:id="rId5"/>
    <p:sldId id="263" r:id="rId6"/>
    <p:sldId id="271" r:id="rId7"/>
    <p:sldId id="272" r:id="rId8"/>
    <p:sldId id="273" r:id="rId9"/>
    <p:sldId id="274" r:id="rId10"/>
    <p:sldId id="275" r:id="rId11"/>
    <p:sldId id="280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ECDC-F97A-4726-BD27-929F76C8228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F930-D6CF-4B7C-B436-19E6335DA41B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EC2A-AFDE-401F-92C4-D078E3D02C4C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3825-762C-4102-BEF6-BF9DDC43A5FE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9CE-0C8A-48E3-B010-1AAC781E16B7}" type="datetime1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6C42-0CB8-4293-B030-5081B7B6CC9E}" type="datetime1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704B-3C8D-472C-BC98-CAA7F6DE2DE2}" type="datetime1">
              <a:rPr lang="en-US" smtClean="0"/>
              <a:t>2/10/2017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E1D-1476-4EDF-BCD4-C19C7BC527CE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2EEF09-219B-4251-9441-9A0B8971FC82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LEARN-ENGLISH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Absolvent: </a:t>
            </a:r>
            <a:r>
              <a:rPr lang="en-US" dirty="0" err="1" smtClean="0"/>
              <a:t>Rotaru</a:t>
            </a:r>
            <a:r>
              <a:rPr lang="en-US" dirty="0" smtClean="0"/>
              <a:t> Natalia	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3845" y="5801102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r>
              <a:rPr lang="en-US" dirty="0" smtClean="0"/>
              <a:t> : Lector Dr. Andrei </a:t>
            </a:r>
            <a:r>
              <a:rPr lang="en-US" dirty="0" err="1" smtClean="0"/>
              <a:t>Arusoaie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err="1" smtClean="0"/>
              <a:t>Adaugare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485198" cy="3810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/>
              <a:t>zona</a:t>
            </a:r>
            <a:r>
              <a:rPr lang="en-US" dirty="0"/>
              <a:t> a </a:t>
            </a:r>
            <a:r>
              <a:rPr lang="en-US" dirty="0" err="1"/>
              <a:t>aplicaţiei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videoclipuri</a:t>
            </a:r>
            <a:endParaRPr lang="en-US" dirty="0" smtClean="0"/>
          </a:p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frazele</a:t>
            </a:r>
            <a:r>
              <a:rPr lang="en-US" dirty="0" smtClean="0"/>
              <a:t> din clip</a:t>
            </a:r>
          </a:p>
          <a:p>
            <a:r>
              <a:rPr lang="en-US" dirty="0" err="1" smtClean="0"/>
              <a:t>Aplicatia</a:t>
            </a:r>
            <a:r>
              <a:rPr lang="en-US" dirty="0" smtClean="0"/>
              <a:t> traduce </a:t>
            </a:r>
            <a:r>
              <a:rPr lang="en-US" smtClean="0"/>
              <a:t>in mod automat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51488" y="1271270"/>
            <a:ext cx="5132705" cy="45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52" y="286249"/>
            <a:ext cx="9449463" cy="564861"/>
          </a:xfrm>
        </p:spPr>
        <p:txBody>
          <a:bodyPr/>
          <a:lstStyle/>
          <a:p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8734" y="1019755"/>
            <a:ext cx="4874149" cy="182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Schimbarea</a:t>
            </a:r>
            <a:r>
              <a:rPr lang="en-US" b="1" dirty="0" smtClean="0"/>
              <a:t> </a:t>
            </a:r>
            <a:r>
              <a:rPr lang="en-US" b="1" dirty="0" err="1" smtClean="0"/>
              <a:t>nivelului</a:t>
            </a:r>
            <a:r>
              <a:rPr lang="en-US" b="1" dirty="0" smtClean="0"/>
              <a:t> de </a:t>
            </a:r>
            <a:r>
              <a:rPr lang="en-US" b="1" dirty="0" err="1" smtClean="0"/>
              <a:t>dificultate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Un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incerca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r>
              <a:rPr lang="en-US" dirty="0" smtClean="0"/>
              <a:t>, </a:t>
            </a:r>
            <a:r>
              <a:rPr lang="en-US" dirty="0" err="1" smtClean="0"/>
              <a:t>altele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la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situeaza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86213" y="286249"/>
            <a:ext cx="5036489" cy="3608566"/>
          </a:xfrm>
          <a:prstGeom prst="rect">
            <a:avLst/>
          </a:prstGeom>
        </p:spPr>
      </p:pic>
      <p:pic>
        <p:nvPicPr>
          <p:cNvPr id="8" name="Image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8152" y="2782639"/>
            <a:ext cx="3234276" cy="1522253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075459" y="4117292"/>
            <a:ext cx="5064318" cy="1634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Vizualizarea</a:t>
            </a:r>
            <a:r>
              <a:rPr lang="en-US" b="1" dirty="0" smtClean="0"/>
              <a:t> </a:t>
            </a:r>
            <a:r>
              <a:rPr lang="en-US" b="1" dirty="0" err="1" smtClean="0"/>
              <a:t>tuturor</a:t>
            </a:r>
            <a:r>
              <a:rPr lang="en-US" b="1" dirty="0" smtClean="0"/>
              <a:t> </a:t>
            </a:r>
            <a:r>
              <a:rPr lang="en-US" b="1" dirty="0" err="1" smtClean="0"/>
              <a:t>clipurilor</a:t>
            </a:r>
            <a:r>
              <a:rPr lang="en-US" b="1" dirty="0" smtClean="0"/>
              <a:t> video</a:t>
            </a:r>
          </a:p>
          <a:p>
            <a:pPr>
              <a:buFontTx/>
              <a:buChar char="-"/>
            </a:pP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allege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clipuri</a:t>
            </a:r>
            <a:r>
              <a:rPr lang="en-US" dirty="0" smtClean="0"/>
              <a:t> video </a:t>
            </a:r>
            <a:r>
              <a:rPr lang="en-US" dirty="0" err="1" smtClean="0"/>
              <a:t>doreste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lucreze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502471" cy="3810001"/>
          </a:xfrm>
        </p:spPr>
        <p:txBody>
          <a:bodyPr>
            <a:normAutofit/>
          </a:bodyPr>
          <a:lstStyle/>
          <a:p>
            <a:r>
              <a:rPr lang="en-US" dirty="0" err="1"/>
              <a:t>Învăţarea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activităţi</a:t>
            </a:r>
            <a:r>
              <a:rPr lang="en-US" dirty="0"/>
              <a:t> </a:t>
            </a:r>
            <a:r>
              <a:rPr lang="en-US" dirty="0" err="1"/>
              <a:t>plăcute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aplicaţii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Din </a:t>
            </a:r>
            <a:r>
              <a:rPr lang="en-US" dirty="0" err="1"/>
              <a:t>lipsă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mulţi</a:t>
            </a:r>
            <a:r>
              <a:rPr lang="en-US" dirty="0"/>
              <a:t> nu </a:t>
            </a:r>
            <a:r>
              <a:rPr lang="en-US" dirty="0" err="1" smtClean="0"/>
              <a:t>reusesc</a:t>
            </a:r>
            <a:r>
              <a:rPr lang="en-US" dirty="0" smtClean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înveţe</a:t>
            </a:r>
            <a:r>
              <a:rPr lang="en-US" dirty="0"/>
              <a:t> o </a:t>
            </a:r>
            <a:r>
              <a:rPr lang="en-US" dirty="0" err="1"/>
              <a:t>limbă</a:t>
            </a:r>
            <a:r>
              <a:rPr lang="en-US" dirty="0"/>
              <a:t> </a:t>
            </a:r>
            <a:r>
              <a:rPr lang="en-US" dirty="0" err="1"/>
              <a:t>straină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Aplicaţia</a:t>
            </a:r>
            <a:r>
              <a:rPr lang="en-US" dirty="0" smtClean="0"/>
              <a:t> </a:t>
            </a:r>
            <a:r>
              <a:rPr lang="en-US" dirty="0" err="1"/>
              <a:t>aduce</a:t>
            </a:r>
            <a:r>
              <a:rPr lang="en-US" dirty="0"/>
              <a:t> cu sine </a:t>
            </a:r>
            <a:r>
              <a:rPr lang="en-US" dirty="0" err="1"/>
              <a:t>avantajul</a:t>
            </a:r>
            <a:r>
              <a:rPr lang="en-US" dirty="0"/>
              <a:t> </a:t>
            </a:r>
            <a:r>
              <a:rPr lang="en-US" dirty="0" err="1"/>
              <a:t>îmbinării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activităţi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placută</a:t>
            </a:r>
            <a:r>
              <a:rPr lang="en-US" dirty="0"/>
              <a:t> - </a:t>
            </a:r>
            <a:r>
              <a:rPr lang="en-US" dirty="0" err="1"/>
              <a:t>învăţatul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vizionare</a:t>
            </a:r>
            <a:r>
              <a:rPr lang="en-US" dirty="0"/>
              <a:t> de </a:t>
            </a:r>
            <a:r>
              <a:rPr lang="en-US" dirty="0" err="1"/>
              <a:t>clipuri</a:t>
            </a:r>
            <a:r>
              <a:rPr lang="en-US" dirty="0"/>
              <a:t> video. </a:t>
            </a:r>
            <a:endParaRPr lang="en-US" dirty="0" smtClean="0"/>
          </a:p>
          <a:p>
            <a:r>
              <a:rPr lang="en-US" dirty="0" err="1" smtClean="0"/>
              <a:t>Ofera</a:t>
            </a:r>
            <a:r>
              <a:rPr lang="en-US" dirty="0"/>
              <a:t> </a:t>
            </a:r>
            <a:r>
              <a:rPr lang="en-US" dirty="0" smtClean="0"/>
              <a:t>un plus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vorbitorilor</a:t>
            </a:r>
            <a:r>
              <a:rPr lang="en-US" dirty="0" smtClean="0"/>
              <a:t> </a:t>
            </a:r>
            <a:r>
              <a:rPr lang="en-US" dirty="0" err="1" smtClean="0"/>
              <a:t>avansati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Lucrarii</a:t>
            </a:r>
            <a:endParaRPr lang="en-US" dirty="0" smtClean="0"/>
          </a:p>
          <a:p>
            <a:r>
              <a:rPr lang="en-US" dirty="0" err="1"/>
              <a:t>Motivaţia</a:t>
            </a:r>
            <a:endParaRPr lang="en-US" dirty="0" smtClean="0"/>
          </a:p>
          <a:p>
            <a:r>
              <a:rPr lang="en-US" dirty="0" err="1"/>
              <a:t>Soluţia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lucrarii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Aplicaţia</a:t>
            </a:r>
            <a:r>
              <a:rPr lang="en-US" dirty="0"/>
              <a:t> Learn-English </a:t>
            </a:r>
            <a:r>
              <a:rPr lang="en-US" dirty="0" smtClean="0"/>
              <a:t>se </a:t>
            </a:r>
            <a:r>
              <a:rPr lang="en-US" dirty="0" err="1" smtClean="0"/>
              <a:t>doreste</a:t>
            </a:r>
            <a:r>
              <a:rPr lang="en-US" dirty="0" smtClean="0"/>
              <a:t> a fi o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de a </a:t>
            </a:r>
            <a:r>
              <a:rPr lang="en-US" dirty="0" err="1" smtClean="0"/>
              <a:t>inva</a:t>
            </a:r>
            <a:r>
              <a:rPr lang="en-US" dirty="0" err="1"/>
              <a:t>ţ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limba</a:t>
            </a:r>
            <a:r>
              <a:rPr lang="en-US" dirty="0" smtClean="0"/>
              <a:t> </a:t>
            </a:r>
            <a:r>
              <a:rPr lang="en-US" dirty="0" err="1" smtClean="0"/>
              <a:t>engleza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stă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aplicaţiei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rezumat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: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învăţa</a:t>
            </a:r>
            <a:r>
              <a:rPr lang="en-US" dirty="0"/>
              <a:t> o </a:t>
            </a:r>
            <a:r>
              <a:rPr lang="en-US" dirty="0" err="1"/>
              <a:t>limbă</a:t>
            </a:r>
            <a:r>
              <a:rPr lang="en-US" dirty="0"/>
              <a:t> </a:t>
            </a:r>
            <a:r>
              <a:rPr lang="en-US" dirty="0" err="1"/>
              <a:t>străină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vizionarea</a:t>
            </a:r>
            <a:r>
              <a:rPr lang="en-US" dirty="0"/>
              <a:t> </a:t>
            </a:r>
            <a:r>
              <a:rPr lang="en-US" dirty="0" err="1"/>
              <a:t>clipurilor</a:t>
            </a:r>
            <a:r>
              <a:rPr lang="en-US" dirty="0"/>
              <a:t> </a:t>
            </a:r>
            <a:r>
              <a:rPr lang="en-US" dirty="0" smtClean="0"/>
              <a:t>video. </a:t>
            </a:r>
          </a:p>
          <a:p>
            <a:r>
              <a:rPr lang="en-US" dirty="0" err="1" smtClean="0"/>
              <a:t>Modalita</a:t>
            </a:r>
            <a:r>
              <a:rPr lang="en-US" dirty="0" err="1"/>
              <a:t>ţ</a:t>
            </a:r>
            <a:r>
              <a:rPr lang="en-US" dirty="0" err="1" smtClean="0"/>
              <a:t>ile</a:t>
            </a:r>
            <a:r>
              <a:rPr lang="en-US" dirty="0" smtClean="0"/>
              <a:t> de </a:t>
            </a:r>
            <a:r>
              <a:rPr lang="en-US" dirty="0" err="1" smtClean="0"/>
              <a:t>inva</a:t>
            </a:r>
            <a:r>
              <a:rPr lang="en-US" dirty="0" err="1"/>
              <a:t>ţ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ascultare</a:t>
            </a:r>
            <a:endParaRPr lang="en-US" dirty="0" smtClean="0"/>
          </a:p>
          <a:p>
            <a:r>
              <a:rPr lang="en-US" dirty="0" err="1" smtClean="0"/>
              <a:t>Aplica</a:t>
            </a:r>
            <a:r>
              <a:rPr lang="en-US" dirty="0" err="1"/>
              <a:t>ţ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posibilitate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r>
              <a:rPr lang="en-US" dirty="0" smtClean="0"/>
              <a:t> de a-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urmari</a:t>
            </a:r>
            <a:r>
              <a:rPr lang="en-US" dirty="0" smtClean="0"/>
              <a:t> </a:t>
            </a:r>
            <a:r>
              <a:rPr lang="en-US" dirty="0" err="1" smtClean="0"/>
              <a:t>progresul</a:t>
            </a:r>
            <a:r>
              <a:rPr lang="en-US" dirty="0" smtClean="0"/>
              <a:t> general</a:t>
            </a:r>
          </a:p>
          <a:p>
            <a:r>
              <a:rPr lang="en-US" dirty="0" err="1" smtClean="0"/>
              <a:t>Utilizatorii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pot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clipurile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foloseasca</a:t>
            </a:r>
            <a:r>
              <a:rPr lang="en-US" dirty="0" smtClean="0"/>
              <a:t> in </a:t>
            </a: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inva</a:t>
            </a:r>
            <a:r>
              <a:rPr lang="en-US" dirty="0" err="1"/>
              <a:t>ţ</a:t>
            </a:r>
            <a:r>
              <a:rPr lang="en-US" dirty="0" err="1" smtClean="0"/>
              <a:t>are</a:t>
            </a:r>
            <a:r>
              <a:rPr lang="en-US" dirty="0" smtClean="0"/>
              <a:t> a </a:t>
            </a:r>
            <a:r>
              <a:rPr lang="en-US" dirty="0" err="1" smtClean="0"/>
              <a:t>limbii</a:t>
            </a:r>
            <a:r>
              <a:rPr lang="en-US" dirty="0" smtClean="0"/>
              <a:t> </a:t>
            </a:r>
            <a:r>
              <a:rPr lang="en-US" dirty="0" err="1" smtClean="0"/>
              <a:t>engleze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979550" cy="3810001"/>
          </a:xfrm>
        </p:spPr>
        <p:txBody>
          <a:bodyPr/>
          <a:lstStyle/>
          <a:p>
            <a:r>
              <a:rPr lang="en-US" dirty="0" err="1"/>
              <a:t>Cunoaşterea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limbi</a:t>
            </a:r>
            <a:r>
              <a:rPr lang="en-US" dirty="0"/>
              <a:t> </a:t>
            </a:r>
            <a:r>
              <a:rPr lang="en-US" dirty="0" err="1"/>
              <a:t>străine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un mare </a:t>
            </a:r>
            <a:r>
              <a:rPr lang="en-US" dirty="0" err="1"/>
              <a:t>avantaj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organizaţie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dovedi</a:t>
            </a:r>
            <a:r>
              <a:rPr lang="en-US" dirty="0" smtClean="0"/>
              <a:t> a fi </a:t>
            </a:r>
            <a:r>
              <a:rPr lang="en-US" dirty="0" err="1" smtClean="0"/>
              <a:t>utilă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rutina</a:t>
            </a:r>
            <a:r>
              <a:rPr lang="en-US" dirty="0" smtClean="0"/>
              <a:t> de </a:t>
            </a:r>
            <a:r>
              <a:rPr lang="en-US" dirty="0" err="1" smtClean="0"/>
              <a:t>zi</a:t>
            </a:r>
            <a:r>
              <a:rPr lang="en-US" dirty="0" smtClean="0"/>
              <a:t> cu </a:t>
            </a:r>
            <a:r>
              <a:rPr lang="en-US" dirty="0" err="1" smtClean="0"/>
              <a:t>zi</a:t>
            </a:r>
            <a:r>
              <a:rPr lang="en-US" dirty="0" smtClean="0"/>
              <a:t>. 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factori</a:t>
            </a:r>
            <a:r>
              <a:rPr lang="en-US" dirty="0" smtClean="0"/>
              <a:t> </a:t>
            </a:r>
            <a:r>
              <a:rPr lang="en-US" dirty="0" err="1" smtClean="0"/>
              <a:t>interni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externi</a:t>
            </a:r>
            <a:r>
              <a:rPr lang="en-US" dirty="0" smtClean="0"/>
              <a:t> care </a:t>
            </a:r>
            <a:r>
              <a:rPr lang="en-US" dirty="0" err="1" smtClean="0"/>
              <a:t>stau</a:t>
            </a:r>
            <a:r>
              <a:rPr lang="en-US" dirty="0" smtClean="0"/>
              <a:t> in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err="1"/>
              <a:t>ţ</a:t>
            </a:r>
            <a:r>
              <a:rPr lang="en-US" dirty="0" err="1" smtClean="0"/>
              <a:t>inerii</a:t>
            </a:r>
            <a:r>
              <a:rPr lang="en-US" dirty="0" smtClean="0"/>
              <a:t> </a:t>
            </a:r>
            <a:r>
              <a:rPr lang="en-US" dirty="0" err="1" smtClean="0"/>
              <a:t>cunostintelor</a:t>
            </a:r>
            <a:r>
              <a:rPr lang="en-US" dirty="0" smtClean="0"/>
              <a:t>: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importan</a:t>
            </a:r>
            <a:r>
              <a:rPr lang="en-US" dirty="0" err="1"/>
              <a:t>ţ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err="1"/>
              <a:t>Timpul</a:t>
            </a:r>
            <a:endParaRPr lang="en-US" dirty="0"/>
          </a:p>
          <a:p>
            <a:pPr lvl="1"/>
            <a:r>
              <a:rPr lang="en-US" dirty="0" err="1" smtClean="0"/>
              <a:t>Motiva</a:t>
            </a:r>
            <a:r>
              <a:rPr lang="en-US" dirty="0" err="1"/>
              <a:t>ţ</a:t>
            </a:r>
            <a:r>
              <a:rPr lang="en-US" dirty="0" err="1" smtClean="0"/>
              <a:t>ia</a:t>
            </a:r>
            <a:endParaRPr lang="en-US" dirty="0" smtClean="0"/>
          </a:p>
          <a:p>
            <a:r>
              <a:rPr lang="en-US" dirty="0" err="1" smtClean="0"/>
              <a:t>Situaţiile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 smtClean="0"/>
              <a:t>persoanele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de</a:t>
            </a:r>
            <a:r>
              <a:rPr lang="en-US" dirty="0" err="1"/>
              <a:t>ţ</a:t>
            </a:r>
            <a:r>
              <a:rPr lang="en-US" dirty="0" err="1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cunoştinţe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engleză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dificultate</a:t>
            </a:r>
            <a:r>
              <a:rPr lang="en-US" dirty="0"/>
              <a:t> de </a:t>
            </a:r>
            <a:r>
              <a:rPr lang="en-US" dirty="0" err="1"/>
              <a:t>vorbitorii</a:t>
            </a:r>
            <a:r>
              <a:rPr lang="en-US" dirty="0"/>
              <a:t> </a:t>
            </a:r>
            <a:r>
              <a:rPr lang="en-US" dirty="0" err="1" smtClean="0"/>
              <a:t>nativi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/>
              <a:t>expresii</a:t>
            </a:r>
            <a:r>
              <a:rPr lang="en-US" dirty="0"/>
              <a:t> pot </a:t>
            </a:r>
            <a:r>
              <a:rPr lang="en-US" dirty="0" err="1"/>
              <a:t>substitui</a:t>
            </a:r>
            <a:r>
              <a:rPr lang="en-US" dirty="0"/>
              <a:t> </a:t>
            </a:r>
            <a:r>
              <a:rPr lang="en-US" dirty="0" err="1"/>
              <a:t>fraze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interlocutorul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întelege</a:t>
            </a:r>
            <a:r>
              <a:rPr lang="en-US" dirty="0"/>
              <a:t> </a:t>
            </a:r>
            <a:r>
              <a:rPr lang="en-US" dirty="0" err="1" smtClean="0"/>
              <a:t>imediat</a:t>
            </a:r>
            <a:r>
              <a:rPr lang="en-US" dirty="0"/>
              <a:t> </a:t>
            </a:r>
            <a:r>
              <a:rPr lang="en-US" dirty="0" err="1" smtClean="0"/>
              <a:t>sensul</a:t>
            </a:r>
            <a:r>
              <a:rPr lang="en-US" dirty="0" smtClean="0"/>
              <a:t>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Soluţia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979550" cy="381000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Aplicaţia</a:t>
            </a:r>
            <a:r>
              <a:rPr lang="en-US" dirty="0"/>
              <a:t> “Learn-English”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 smtClean="0"/>
              <a:t>răspundă</a:t>
            </a:r>
            <a:r>
              <a:rPr lang="en-US" dirty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</a:t>
            </a:r>
            <a:r>
              <a:rPr lang="en-US" dirty="0" err="1" smtClean="0"/>
              <a:t>provocari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/>
              <a:t>inteprinderea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plăcute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creând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prielnic</a:t>
            </a:r>
            <a:r>
              <a:rPr lang="en-US" dirty="0"/>
              <a:t> </a:t>
            </a:r>
            <a:r>
              <a:rPr lang="en-US" dirty="0" err="1"/>
              <a:t>dobândirii</a:t>
            </a:r>
            <a:r>
              <a:rPr lang="en-US" dirty="0"/>
              <a:t> </a:t>
            </a:r>
            <a:r>
              <a:rPr lang="en-US" dirty="0" err="1"/>
              <a:t>cunoştinţelor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comunicării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engleză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err="1" smtClean="0"/>
              <a:t>Lectiile</a:t>
            </a:r>
            <a:r>
              <a:rPr lang="en-US" dirty="0" smtClean="0"/>
              <a:t> au la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activitati</a:t>
            </a:r>
            <a:r>
              <a:rPr lang="en-US" dirty="0" smtClean="0"/>
              <a:t> </a:t>
            </a:r>
            <a:r>
              <a:rPr lang="en-US" dirty="0" err="1" smtClean="0"/>
              <a:t>placute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avansa</a:t>
            </a:r>
            <a:r>
              <a:rPr lang="en-US" dirty="0" smtClean="0"/>
              <a:t> un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asculta</a:t>
            </a:r>
            <a:r>
              <a:rPr lang="en-US" dirty="0" smtClean="0"/>
              <a:t> </a:t>
            </a:r>
            <a:r>
              <a:rPr lang="en-US" dirty="0" err="1" smtClean="0"/>
              <a:t>muzică</a:t>
            </a:r>
            <a:r>
              <a:rPr lang="en-US" dirty="0" smtClean="0"/>
              <a:t> </a:t>
            </a:r>
            <a:r>
              <a:rPr lang="en-US" dirty="0" err="1" smtClean="0"/>
              <a:t>plăcută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viziona</a:t>
            </a:r>
            <a:r>
              <a:rPr lang="en-US" dirty="0" smtClean="0"/>
              <a:t> </a:t>
            </a:r>
            <a:r>
              <a:rPr lang="en-US" dirty="0" err="1" smtClean="0"/>
              <a:t>clipuri</a:t>
            </a:r>
            <a:r>
              <a:rPr lang="en-US" dirty="0" smtClean="0"/>
              <a:t> video </a:t>
            </a:r>
            <a:r>
              <a:rPr lang="en-US" dirty="0" err="1" smtClean="0"/>
              <a:t>interesante</a:t>
            </a:r>
            <a:endParaRPr lang="en-US" dirty="0" smtClean="0"/>
          </a:p>
          <a:p>
            <a:r>
              <a:rPr lang="en-US" dirty="0" err="1"/>
              <a:t>Aplicaţia</a:t>
            </a:r>
            <a:r>
              <a:rPr lang="en-US" dirty="0"/>
              <a:t>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prietenos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auto-</a:t>
            </a:r>
            <a:r>
              <a:rPr lang="en-US" dirty="0" err="1"/>
              <a:t>motivaţia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un factor </a:t>
            </a:r>
            <a:r>
              <a:rPr lang="en-US" dirty="0" err="1"/>
              <a:t>decisiv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învăţarea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Utilizatorii</a:t>
            </a:r>
            <a:r>
              <a:rPr lang="en-US" dirty="0" smtClean="0"/>
              <a:t> </a:t>
            </a:r>
            <a:r>
              <a:rPr lang="en-US" dirty="0" err="1"/>
              <a:t>desfaşoară</a:t>
            </a:r>
            <a:r>
              <a:rPr lang="en-US" dirty="0"/>
              <a:t> </a:t>
            </a:r>
            <a:r>
              <a:rPr lang="en-US" dirty="0" err="1"/>
              <a:t>activităţi</a:t>
            </a:r>
            <a:r>
              <a:rPr lang="en-US" dirty="0"/>
              <a:t> </a:t>
            </a:r>
            <a:r>
              <a:rPr lang="en-US" dirty="0" err="1"/>
              <a:t>plăcute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uzuale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 smtClean="0"/>
              <a:t>învaţă</a:t>
            </a:r>
            <a:r>
              <a:rPr lang="en-US" dirty="0" smtClean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engleză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979550" cy="3810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Aplicatia</a:t>
            </a:r>
            <a:r>
              <a:rPr lang="en-US" dirty="0" smtClean="0"/>
              <a:t> Learn-English are la </a:t>
            </a:r>
            <a:r>
              <a:rPr lang="en-US" dirty="0" err="1" smtClean="0"/>
              <a:t>baza</a:t>
            </a:r>
            <a:r>
              <a:rPr lang="en-US" dirty="0" smtClean="0"/>
              <a:t> o </a:t>
            </a:r>
            <a:r>
              <a:rPr lang="en-US" dirty="0" err="1" smtClean="0"/>
              <a:t>suita</a:t>
            </a:r>
            <a:r>
              <a:rPr lang="en-US" dirty="0" smtClean="0"/>
              <a:t> de module </a:t>
            </a:r>
            <a:r>
              <a:rPr lang="en-US" dirty="0" err="1" smtClean="0"/>
              <a:t>ce</a:t>
            </a:r>
            <a:r>
              <a:rPr lang="en-US" dirty="0" smtClean="0"/>
              <a:t> vin in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Writing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Recommendation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err="1" smtClean="0"/>
              <a:t>Adaugare</a:t>
            </a:r>
            <a:r>
              <a:rPr lang="en-US" dirty="0" smtClean="0"/>
              <a:t> Video</a:t>
            </a:r>
          </a:p>
          <a:p>
            <a:pPr lvl="1"/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: </a:t>
            </a:r>
          </a:p>
          <a:p>
            <a:pPr lvl="2"/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tutoror</a:t>
            </a:r>
            <a:r>
              <a:rPr lang="en-US" dirty="0" smtClean="0"/>
              <a:t> </a:t>
            </a:r>
            <a:r>
              <a:rPr lang="en-US" dirty="0" err="1" smtClean="0"/>
              <a:t>clipurilor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nivelului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222143" cy="3810001"/>
          </a:xfrm>
        </p:spPr>
        <p:txBody>
          <a:bodyPr>
            <a:normAutofit/>
          </a:bodyPr>
          <a:lstStyle/>
          <a:p>
            <a:r>
              <a:rPr lang="en-US" dirty="0" err="1"/>
              <a:t>Î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are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asculte</a:t>
            </a:r>
            <a:r>
              <a:rPr lang="en-US" dirty="0"/>
              <a:t> </a:t>
            </a:r>
            <a:r>
              <a:rPr lang="en-US" dirty="0" err="1"/>
              <a:t>dialogurile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clipurilor</a:t>
            </a:r>
            <a:r>
              <a:rPr lang="en-US" dirty="0"/>
              <a:t> </a:t>
            </a:r>
            <a:r>
              <a:rPr lang="en-US" dirty="0" err="1"/>
              <a:t>încărcate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aplicaţie</a:t>
            </a:r>
            <a:endParaRPr lang="en-US" dirty="0"/>
          </a:p>
          <a:p>
            <a:r>
              <a:rPr lang="en-US" dirty="0" err="1" smtClean="0"/>
              <a:t>Frazele</a:t>
            </a:r>
            <a:r>
              <a:rPr lang="en-US" dirty="0"/>
              <a:t> </a:t>
            </a:r>
            <a:r>
              <a:rPr lang="en-US" dirty="0" err="1" smtClean="0"/>
              <a:t>parcurse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trecute</a:t>
            </a:r>
            <a:r>
              <a:rPr lang="en-US" dirty="0" smtClean="0"/>
              <a:t> in </a:t>
            </a:r>
            <a:r>
              <a:rPr lang="en-US" dirty="0" err="1" smtClean="0"/>
              <a:t>josul</a:t>
            </a:r>
            <a:r>
              <a:rPr lang="en-US" dirty="0" smtClean="0"/>
              <a:t> </a:t>
            </a:r>
            <a:r>
              <a:rPr lang="en-US" dirty="0" err="1" smtClean="0"/>
              <a:t>paginii</a:t>
            </a:r>
            <a:endParaRPr lang="en-US" dirty="0"/>
          </a:p>
          <a:p>
            <a:r>
              <a:rPr lang="en-US" dirty="0" err="1" smtClean="0"/>
              <a:t>Utilizatorul</a:t>
            </a:r>
            <a:r>
              <a:rPr lang="en-US" dirty="0" smtClean="0"/>
              <a:t> are </a:t>
            </a:r>
            <a:r>
              <a:rPr lang="en-US" dirty="0" err="1" smtClean="0"/>
              <a:t>acces</a:t>
            </a:r>
            <a:r>
              <a:rPr lang="en-US" dirty="0" smtClean="0"/>
              <a:t> la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fraze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lectiei</a:t>
            </a:r>
            <a:endParaRPr lang="en-US" dirty="0"/>
          </a:p>
          <a:p>
            <a:r>
              <a:rPr lang="en-US" dirty="0" err="1" smtClean="0"/>
              <a:t>Aplicatia</a:t>
            </a:r>
            <a:r>
              <a:rPr lang="en-US" dirty="0" smtClean="0"/>
              <a:t> nu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scrierea</a:t>
            </a:r>
            <a:r>
              <a:rPr lang="en-US" dirty="0" smtClean="0"/>
              <a:t> </a:t>
            </a:r>
            <a:r>
              <a:rPr lang="en-US" dirty="0" err="1" smtClean="0"/>
              <a:t>incorecta</a:t>
            </a:r>
            <a:r>
              <a:rPr lang="en-US" dirty="0" smtClean="0"/>
              <a:t> a </a:t>
            </a:r>
            <a:r>
              <a:rPr lang="en-US" dirty="0" err="1" smtClean="0"/>
              <a:t>frazelor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517543" y="727241"/>
            <a:ext cx="5943600" cy="48628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1" y="1981199"/>
            <a:ext cx="4238708" cy="3810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are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dialogul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clipurilor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cunoştinţele</a:t>
            </a:r>
            <a:r>
              <a:rPr lang="en-US" dirty="0"/>
              <a:t> de </a:t>
            </a:r>
            <a:r>
              <a:rPr lang="en-US" dirty="0" err="1"/>
              <a:t>scriere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corecteaza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greseste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hint-</a:t>
            </a:r>
            <a:r>
              <a:rPr lang="en-US" dirty="0" err="1" smtClean="0"/>
              <a:t>uri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intampina</a:t>
            </a:r>
            <a:r>
              <a:rPr lang="en-US" dirty="0" smtClean="0"/>
              <a:t> </a:t>
            </a:r>
            <a:r>
              <a:rPr lang="en-US" dirty="0" err="1" smtClean="0"/>
              <a:t>dificultati</a:t>
            </a: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84519" y="654054"/>
            <a:ext cx="5949315" cy="29813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19269" y="4092893"/>
            <a:ext cx="5949315" cy="4152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419268" y="5071715"/>
            <a:ext cx="5949315" cy="4432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419268" y="4573210"/>
            <a:ext cx="5949315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/>
              <a:t>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485198" cy="3810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/>
              <a:t>zona</a:t>
            </a:r>
            <a:r>
              <a:rPr lang="en-US" dirty="0"/>
              <a:t> a </a:t>
            </a:r>
            <a:r>
              <a:rPr lang="en-US" dirty="0" err="1"/>
              <a:t>aplicaţiei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lecţii</a:t>
            </a:r>
            <a:r>
              <a:rPr lang="en-US" dirty="0"/>
              <a:t> </a:t>
            </a:r>
            <a:r>
              <a:rPr lang="en-US" dirty="0" err="1"/>
              <a:t>recomandate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Nivelul</a:t>
            </a:r>
            <a:r>
              <a:rPr lang="en-US" dirty="0" smtClean="0"/>
              <a:t> de </a:t>
            </a:r>
            <a:r>
              <a:rPr lang="en-US" dirty="0" err="1" smtClean="0"/>
              <a:t>cunostinte</a:t>
            </a:r>
            <a:r>
              <a:rPr lang="en-US" dirty="0" smtClean="0"/>
              <a:t> a </a:t>
            </a:r>
            <a:r>
              <a:rPr lang="en-US" dirty="0" err="1" smtClean="0"/>
              <a:t>utilizatorului</a:t>
            </a:r>
            <a:endParaRPr lang="en-US" dirty="0" smtClean="0"/>
          </a:p>
          <a:p>
            <a:pPr lvl="1"/>
            <a:r>
              <a:rPr lang="en-US" dirty="0" err="1" smtClean="0"/>
              <a:t>Progresul</a:t>
            </a:r>
            <a:r>
              <a:rPr lang="en-US" dirty="0" smtClean="0"/>
              <a:t> in </a:t>
            </a:r>
            <a:r>
              <a:rPr lang="en-US" dirty="0" err="1" smtClean="0"/>
              <a:t>ascultare</a:t>
            </a:r>
            <a:endParaRPr lang="en-US" dirty="0" smtClean="0"/>
          </a:p>
          <a:p>
            <a:pPr lvl="1"/>
            <a:r>
              <a:rPr lang="en-US" dirty="0" err="1" smtClean="0"/>
              <a:t>Progresul</a:t>
            </a:r>
            <a:r>
              <a:rPr lang="en-US" dirty="0" smtClean="0"/>
              <a:t> in </a:t>
            </a:r>
            <a:r>
              <a:rPr lang="en-US" dirty="0" err="1" smtClean="0"/>
              <a:t>scriere</a:t>
            </a:r>
            <a:endParaRPr lang="en-US" dirty="0" smtClean="0"/>
          </a:p>
          <a:p>
            <a:pPr lvl="1"/>
            <a:r>
              <a:rPr lang="en-US" dirty="0" err="1" smtClean="0"/>
              <a:t>Progresul</a:t>
            </a:r>
            <a:r>
              <a:rPr lang="en-US" dirty="0" smtClean="0"/>
              <a:t> in </a:t>
            </a:r>
            <a:r>
              <a:rPr lang="en-US" dirty="0" err="1" smtClean="0"/>
              <a:t>vorbire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Image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80711" y="2919453"/>
            <a:ext cx="5748627" cy="27259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549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LEARN-ENGLISH</vt:lpstr>
      <vt:lpstr>Cuprins</vt:lpstr>
      <vt:lpstr>Descrierea lucrarii</vt:lpstr>
      <vt:lpstr>Motivatia</vt:lpstr>
      <vt:lpstr>Soluţia</vt:lpstr>
      <vt:lpstr>Module</vt:lpstr>
      <vt:lpstr>Modulul Listening</vt:lpstr>
      <vt:lpstr>Modulul Writing</vt:lpstr>
      <vt:lpstr>Modulul Recommendations</vt:lpstr>
      <vt:lpstr>Modulul Adaugare Video</vt:lpstr>
      <vt:lpstr>Alte Functionalitati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2017-02-09T21:16:47Z</dcterms:created>
  <dcterms:modified xsi:type="dcterms:W3CDTF">2017-02-09T23:12:39Z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