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1" r:id="rId3"/>
    <p:sldId id="257" r:id="rId4"/>
    <p:sldId id="263" r:id="rId5"/>
    <p:sldId id="271" r:id="rId6"/>
    <p:sldId id="272" r:id="rId7"/>
    <p:sldId id="283" r:id="rId8"/>
    <p:sldId id="273" r:id="rId9"/>
    <p:sldId id="281" r:id="rId10"/>
    <p:sldId id="282" r:id="rId11"/>
    <p:sldId id="274" r:id="rId12"/>
    <p:sldId id="284" r:id="rId13"/>
    <p:sldId id="280" r:id="rId14"/>
    <p:sldId id="285" r:id="rId15"/>
    <p:sldId id="275" r:id="rId16"/>
    <p:sldId id="276" r:id="rId17"/>
    <p:sldId id="286" r:id="rId18"/>
    <p:sldId id="287" r:id="rId19"/>
    <p:sldId id="28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714" autoAdjust="0"/>
  </p:normalViewPr>
  <p:slideViewPr>
    <p:cSldViewPr snapToGrid="0">
      <p:cViewPr varScale="1">
        <p:scale>
          <a:sx n="115" d="100"/>
          <a:sy n="115" d="100"/>
        </p:scale>
        <p:origin x="33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13:39:09.242" idx="148">
    <p:pos x="10" y="10"/>
    <p:text>Buna ziua.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13:39:52.967" idx="149">
    <p:pos x="106" y="106"/>
    <p:text>Ma numesc Tasca Natalia.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13:39:56.091" idx="150">
    <p:pos x="202" y="202"/>
    <p:text>Vreau sa va prezint aplicatia mea "Learn-English", care este o aplicatie interactiva de a invata limba engleza.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21:02:19.080" idx="184">
    <p:pos x="106" y="106"/>
    <p:text>Ca si in cazul modulului de listening, aplicatie ofera nu permite scrierea gresita a cuvintelor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21:38:14.557" idx="185">
    <p:pos x="7014" y="832"/>
    <p:text>Dupa cum am mentionat, mai inainte, unul dim motivile pentru care am facut aceasta aplicatie, este posibilitatea de ami alege singura materialele de studiu.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21:40:04" idx="186">
    <p:pos x="7014" y="928"/>
    <p:text>Pentru asta folosim modulul de adaugare video.</p:text>
    <p:extLst>
      <p:ext uri="{C676402C-5697-4E1C-873F-D02D1690AC5C}">
        <p15:threadingInfo xmlns:p15="http://schemas.microsoft.com/office/powerpoint/2012/main" timeZoneBias="-120">
          <p15:parentCm authorId="2" idx="185"/>
        </p15:threadingInfo>
      </p:ext>
    </p:extLst>
  </p:cm>
  <p:cm authorId="2" dt="2017-02-12T21:40:43.753" idx="187">
    <p:pos x="7014" y="1024"/>
    <p:text>Pentru moment aplicatia accepta numai clipuri video de pe youtube.</p:text>
    <p:extLst>
      <p:ext uri="{C676402C-5697-4E1C-873F-D02D1690AC5C}">
        <p15:threadingInfo xmlns:p15="http://schemas.microsoft.com/office/powerpoint/2012/main" timeZoneBias="-120">
          <p15:parentCm authorId="2" idx="185"/>
        </p15:threadingInfo>
      </p:ext>
    </p:extLst>
  </p:cm>
  <p:cm authorId="2" dt="2017-02-12T21:41:17.472" idx="188">
    <p:pos x="7014" y="1120"/>
    <p:text>Pentru incarcare se introduce url-ul in campul din pagina si se apasa butonul Load</p:text>
    <p:extLst>
      <p:ext uri="{C676402C-5697-4E1C-873F-D02D1690AC5C}">
        <p15:threadingInfo xmlns:p15="http://schemas.microsoft.com/office/powerpoint/2012/main" timeZoneBias="-120">
          <p15:parentCm authorId="2" idx="185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21:46:54.750" idx="189">
    <p:pos x="10" y="10"/>
    <p:text>Nefind un bun cunoscator a limbii engleze, caut clipuri la care pot gasi subtitrare.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21:48:19.471" idx="190">
    <p:pos x="10" y="106"/>
    <p:text>Aceasta subtitrare este impartita in fraze.</p:text>
    <p:extLst>
      <p:ext uri="{C676402C-5697-4E1C-873F-D02D1690AC5C}">
        <p15:threadingInfo xmlns:p15="http://schemas.microsoft.com/office/powerpoint/2012/main" timeZoneBias="-120">
          <p15:parentCm authorId="2" idx="189"/>
        </p15:threadingInfo>
      </p:ext>
    </p:extLst>
  </p:cm>
  <p:cm authorId="2" dt="2017-02-12T21:49:28.009" idx="191">
    <p:pos x="10" y="202"/>
    <p:text>Dupa care, iau o fraza si o introduc in campul din stanga si dau play.</p:text>
    <p:extLst>
      <p:ext uri="{C676402C-5697-4E1C-873F-D02D1690AC5C}">
        <p15:threadingInfo xmlns:p15="http://schemas.microsoft.com/office/powerpoint/2012/main" timeZoneBias="-120">
          <p15:parentCm authorId="2" idx="189"/>
        </p15:threadingInfo>
      </p:ext>
    </p:extLst>
  </p:cm>
  <p:cm authorId="2" dt="2017-02-12T21:50:22.076" idx="192">
    <p:pos x="10" y="298"/>
    <p:text>si opresc clipul in momentul cand fraza a fost spusa.</p:text>
    <p:extLst>
      <p:ext uri="{C676402C-5697-4E1C-873F-D02D1690AC5C}">
        <p15:threadingInfo xmlns:p15="http://schemas.microsoft.com/office/powerpoint/2012/main" timeZoneBias="-120">
          <p15:parentCm authorId="2" idx="189"/>
        </p15:threadingInfo>
      </p:ext>
    </p:extLst>
  </p:cm>
  <p:cm authorId="2" dt="2017-02-12T21:51:13.554" idx="193">
    <p:pos x="10" y="394"/>
    <p:text>In momentul in care defocalizez campul din stanga, traducerea pentru fraza curenta va aparea in campul din dreapta.</p:text>
    <p:extLst>
      <p:ext uri="{C676402C-5697-4E1C-873F-D02D1690AC5C}">
        <p15:threadingInfo xmlns:p15="http://schemas.microsoft.com/office/powerpoint/2012/main" timeZoneBias="-120">
          <p15:parentCm authorId="2" idx="189"/>
        </p15:threadingInfo>
      </p:ext>
    </p:extLst>
  </p:cm>
  <p:cm authorId="2" dt="2017-02-12T21:51:37.613" idx="194">
    <p:pos x="10" y="490"/>
    <p:text>Acesta traducere este generata de Google Trasnlate si poate fi corecta ulterior.</p:text>
    <p:extLst>
      <p:ext uri="{C676402C-5697-4E1C-873F-D02D1690AC5C}">
        <p15:threadingInfo xmlns:p15="http://schemas.microsoft.com/office/powerpoint/2012/main" timeZoneBias="-120">
          <p15:parentCm authorId="2" idx="189"/>
        </p15:threadingInfo>
      </p:ext>
    </p:extLst>
  </p:cm>
  <p:cm authorId="2" dt="2017-02-12T21:52:07.291" idx="195">
    <p:pos x="10" y="586"/>
    <p:text>Fiecare fraza adauta va aparea in partea de jos.</p:text>
    <p:extLst>
      <p:ext uri="{C676402C-5697-4E1C-873F-D02D1690AC5C}">
        <p15:threadingInfo xmlns:p15="http://schemas.microsoft.com/office/powerpoint/2012/main" timeZoneBias="-120">
          <p15:parentCm authorId="2" idx="189"/>
        </p15:threadingInfo>
      </p:ext>
    </p:extLst>
  </p:cm>
  <p:cm authorId="2" dt="2017-02-12T21:52:33.559" idx="196">
    <p:pos x="10" y="682"/>
    <p:text>Prin apasarea butonului Save se salveaza lectia.</p:text>
    <p:extLst>
      <p:ext uri="{C676402C-5697-4E1C-873F-D02D1690AC5C}">
        <p15:threadingInfo xmlns:p15="http://schemas.microsoft.com/office/powerpoint/2012/main" timeZoneBias="-120">
          <p15:parentCm authorId="2" idx="189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21:54:29.838" idx="197">
    <p:pos x="10" y="10"/>
    <p:text>Modulul recomandare, ne ofera recomandari de lectiile aferente nivelui. Ele sant calculate in functie de clipurile restante.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21:57:25.553" idx="198">
    <p:pos x="10" y="106"/>
    <p:text>Tot in aceasta pagina, putem vizualiza si progesul.Nivelul la care se afla userul este afisat in partea dreapta.</p:text>
    <p:extLst>
      <p:ext uri="{C676402C-5697-4E1C-873F-D02D1690AC5C}">
        <p15:threadingInfo xmlns:p15="http://schemas.microsoft.com/office/powerpoint/2012/main" timeZoneBias="-120">
          <p15:parentCm authorId="2" idx="197"/>
        </p15:threadingInfo>
      </p:ext>
    </p:extLst>
  </p:cm>
  <p:cm authorId="2" dt="2017-02-12T22:00:11.481" idx="199">
    <p:pos x="10" y="202"/>
    <p:text>Exista 5 niveluri: Elementary, Pre_intermediate, Intermediate, UpperIntermediate si Anvansed</p:text>
    <p:extLst>
      <p:ext uri="{C676402C-5697-4E1C-873F-D02D1690AC5C}">
        <p15:threadingInfo xmlns:p15="http://schemas.microsoft.com/office/powerpoint/2012/main" timeZoneBias="-120">
          <p15:parentCm authorId="2" idx="197"/>
        </p15:threadingInfo>
      </p:ext>
    </p:extLst>
  </p:cm>
  <p:cm authorId="2" dt="2017-02-12T22:00:40.153" idx="200">
    <p:pos x="10" y="298"/>
    <p:text>Exista o formula de calcul pentru determina progresul general</p:text>
    <p:extLst>
      <p:ext uri="{C676402C-5697-4E1C-873F-D02D1690AC5C}">
        <p15:threadingInfo xmlns:p15="http://schemas.microsoft.com/office/powerpoint/2012/main" timeZoneBias="-120">
          <p15:parentCm authorId="2" idx="197"/>
        </p15:threadingInfo>
      </p:ext>
    </p:extLst>
  </p:cm>
  <p:cm authorId="2" dt="2017-02-12T22:01:17.762" idx="201">
    <p:pos x="10" y="394"/>
    <p:text>Deasemeanea se poate vedea progresul pentru activitatile de Listening, Wrinting si Speaking</p:text>
    <p:extLst>
      <p:ext uri="{C676402C-5697-4E1C-873F-D02D1690AC5C}">
        <p15:threadingInfo xmlns:p15="http://schemas.microsoft.com/office/powerpoint/2012/main" timeZoneBias="-120">
          <p15:parentCm authorId="2" idx="197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22:08:56.467" idx="202">
    <p:pos x="10" y="10"/>
    <p:text>Avem posibilitatea de a schimba nivelul user-ul, ceea ce va genera alte recomandari.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22:10:43.048" idx="203">
    <p:pos x="10" y="106"/>
    <p:text>O alta functionalitate este vizualizarea tuturor clipurilor prezente in aplicatie. Cat si pregresul user-ul pentru fiecare din ele.</p:text>
    <p:extLst>
      <p:ext uri="{C676402C-5697-4E1C-873F-D02D1690AC5C}">
        <p15:threadingInfo xmlns:p15="http://schemas.microsoft.com/office/powerpoint/2012/main" timeZoneBias="-120">
          <p15:parentCm authorId="2" idx="202"/>
        </p15:threadingInfo>
      </p:ext>
    </p:extLst>
  </p:cm>
  <p:cm authorId="2" dt="2017-02-12T22:10:51.151" idx="204">
    <p:pos x="10" y="202"/>
    <p:text>Fiecare clip video ofera informatii referitoare la lectiile trecute, acestea fiind bifate.</p:text>
    <p:extLst>
      <p:ext uri="{C676402C-5697-4E1C-873F-D02D1690AC5C}">
        <p15:threadingInfo xmlns:p15="http://schemas.microsoft.com/office/powerpoint/2012/main" timeZoneBias="-120">
          <p15:parentCm authorId="2" idx="202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22:16:50.731" idx="205">
    <p:pos x="10" y="10"/>
    <p:text>"Learn-English" a fost construita ca o aplicatie Single Page Aplication.</p:text>
    <p:extLst mod="1">
      <p:ext uri="{C676402C-5697-4E1C-873F-D02D1690AC5C}">
        <p15:threadingInfo xmlns:p15="http://schemas.microsoft.com/office/powerpoint/2012/main" timeZoneBias="-120"/>
      </p:ext>
    </p:extLst>
  </p:cm>
  <p:cm authorId="2" dt="2017-02-13T20:38:03.708" idx="206">
    <p:pos x="10" y="106"/>
    <p:text>Pe artea de client, am folosit AnglarJS,</p:text>
    <p:extLst>
      <p:ext uri="{C676402C-5697-4E1C-873F-D02D1690AC5C}">
        <p15:threadingInfo xmlns:p15="http://schemas.microsoft.com/office/powerpoint/2012/main" timeZoneBias="-120">
          <p15:parentCm authorId="2" idx="205"/>
        </p15:threadingInfo>
      </p:ext>
    </p:extLst>
  </p:cm>
  <p:cm authorId="2" dt="2017-02-13T20:40:11.700" idx="207">
    <p:pos x="10" y="202"/>
    <p:text>Anglarjs - este un framework open-source creat de Google.</p:text>
    <p:extLst>
      <p:ext uri="{C676402C-5697-4E1C-873F-D02D1690AC5C}">
        <p15:threadingInfo xmlns:p15="http://schemas.microsoft.com/office/powerpoint/2012/main" timeZoneBias="-120">
          <p15:parentCm authorId="2" idx="205"/>
        </p15:threadingInfo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3T14:05:52.782" idx="208">
    <p:pos x="10" y="10"/>
    <p:text>Pot fi Adaugate urmatoarele imbunatari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22:39:01.452" idx="209">
    <p:pos x="4363" y="2251"/>
    <p:text>Dupa cum am mentionat mai inainte pentru a trece un clip, avem nevoie de un scor de peste 90%.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22:48:39.654" idx="210">
    <p:pos x="4363" y="2347"/>
    <p:text>Efectele acestui scor ar fi, ca pentru a trece un clip, avem nevoie sa il facem de 2 sau mail multe ori.</p:text>
    <p:extLst>
      <p:ext uri="{C676402C-5697-4E1C-873F-D02D1690AC5C}">
        <p15:threadingInfo xmlns:p15="http://schemas.microsoft.com/office/powerpoint/2012/main" timeZoneBias="-120">
          <p15:parentCm authorId="2" idx="209"/>
        </p15:threadingInfo>
      </p:ext>
    </p:extLst>
  </p:cm>
  <p:cm authorId="2" dt="2017-02-12T22:49:29.099" idx="211">
    <p:pos x="4363" y="2443"/>
    <p:text>Fiecare fraze din video, de regula este ascultata de mail multe orice, ceea ce duce la invatarea frazelor.</p:text>
    <p:extLst>
      <p:ext uri="{C676402C-5697-4E1C-873F-D02D1690AC5C}">
        <p15:threadingInfo xmlns:p15="http://schemas.microsoft.com/office/powerpoint/2012/main" timeZoneBias="-120">
          <p15:parentCm authorId="2" idx="209"/>
        </p15:threadingInfo>
      </p:ext>
    </p:extLst>
  </p:cm>
  <p:cm authorId="2" dt="2017-02-12T22:50:28.605" idx="212">
    <p:pos x="4363" y="2539"/>
    <p:text>Se ajunge in cele din urma la perceptia , fiecarui cavant din lectie.</p:text>
    <p:extLst>
      <p:ext uri="{C676402C-5697-4E1C-873F-D02D1690AC5C}">
        <p15:threadingInfo xmlns:p15="http://schemas.microsoft.com/office/powerpoint/2012/main" timeZoneBias="-120">
          <p15:parentCm authorId="2" idx="209"/>
        </p15:threadingInfo>
      </p:ext>
    </p:extLst>
  </p:cm>
  <p:cm authorId="2" dt="2017-02-12T22:54:00.447" idx="213">
    <p:pos x="4363" y="2635"/>
    <p:text>Progresul realizat in urma trecerii unei lectii, constitue un avantaj pentru lectiile viitoare.</p:text>
    <p:extLst>
      <p:ext uri="{C676402C-5697-4E1C-873F-D02D1690AC5C}">
        <p15:threadingInfo xmlns:p15="http://schemas.microsoft.com/office/powerpoint/2012/main" timeZoneBias="-120">
          <p15:parentCm authorId="2" idx="209"/>
        </p15:threadingInfo>
      </p:ext>
    </p:extLst>
  </p:cm>
  <p:cm authorId="2" dt="2017-02-12T22:54:55.494" idx="214">
    <p:pos x="4363" y="2731"/>
    <p:text>Dupa parcurgerea unui numar cat mai mare de lectii se simte o imbunatatire generala a cunostintele de limba engleza</p:text>
    <p:extLst>
      <p:ext uri="{C676402C-5697-4E1C-873F-D02D1690AC5C}">
        <p15:threadingInfo xmlns:p15="http://schemas.microsoft.com/office/powerpoint/2012/main" timeZoneBias="-120">
          <p15:parentCm authorId="2" idx="209"/>
        </p15:threadingInfo>
      </p:ext>
    </p:extLst>
  </p:cm>
  <p:cm authorId="2" dt="2017-02-12T22:55:15.717" idx="215">
    <p:pos x="1059" y="1271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13:52:24.253" idx="151">
    <p:pos x="1205" y="1397"/>
    <p:text>Motivul pentru care am facut aceasta aplicatie a fost sa imi imbunatatesc nivelul de cunostinte a limbii engleza</p:text>
    <p:extLst>
      <p:ext uri="{C676402C-5697-4E1C-873F-D02D1690AC5C}">
        <p15:threadingInfo xmlns:p15="http://schemas.microsoft.com/office/powerpoint/2012/main" timeZoneBias="-120"/>
      </p:ext>
    </p:extLst>
  </p:cm>
  <p:cm authorId="2" dt="2017-02-12T13:57:23.717" idx="152">
    <p:pos x="10" y="10"/>
    <p:text>Am incercat mai multe aplicatii, dar majoritatea dintre ele pornesc de la nivelul incepator pan la nivelul mediu. Exista putine aplicatii care te pot duce la un nivel avansat.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14:17:30.143" idx="153">
    <p:pos x="202" y="202"/>
    <p:text>Materialele propuse de aplicatii nu prezinta intodeaua interes. Am vrut sa creez o aplicatie in care continutul este ales de mine, in functie de necesitatile si interesele mele.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14:22:10.408" idx="154">
    <p:pos x="106" y="106"/>
    <p:text>Acest lucru ma determinat sa creez o aplicatie care sa ma ajute sa imi inbunatatesc abilitatile de intelegere a unui text vorbit, de scrierea corecta a cuvintelor si de vorbire.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15:19:21.416" idx="155">
    <p:pos x="106" y="106"/>
    <p:text>Aplicatie"Learn-English" este structurate pe lectii, care constau in exercitii practice care vor dezvolta eficient cele mai importante abilitati lingvistice si anume: ascultarea, scrierea si vorbirea</p:text>
    <p:extLst>
      <p:ext uri="{C676402C-5697-4E1C-873F-D02D1690AC5C}">
        <p15:threadingInfo xmlns:p15="http://schemas.microsoft.com/office/powerpoint/2012/main" timeZoneBias="-120"/>
      </p:ext>
    </p:extLst>
  </p:cm>
  <p:cm authorId="2" dt="2017-02-12T15:19:59.807" idx="156">
    <p:pos x="106" y="202"/>
    <p:text>Lectiile au la baza clipuri video.</p:text>
    <p:extLst>
      <p:ext uri="{C676402C-5697-4E1C-873F-D02D1690AC5C}">
        <p15:threadingInfo xmlns:p15="http://schemas.microsoft.com/office/powerpoint/2012/main" timeZoneBias="-120">
          <p15:parentCm authorId="2" idx="155"/>
        </p15:threadingInfo>
      </p:ext>
    </p:extLst>
  </p:cm>
  <p:cm authorId="2" dt="2017-02-12T15:20:57.537" idx="157">
    <p:pos x="106" y="298"/>
    <p:text>Fiecare videoclip are asociat un nivel, de la Elementar la Anvansat</p:text>
    <p:extLst>
      <p:ext uri="{C676402C-5697-4E1C-873F-D02D1690AC5C}">
        <p15:threadingInfo xmlns:p15="http://schemas.microsoft.com/office/powerpoint/2012/main" timeZoneBias="-120">
          <p15:parentCm authorId="2" idx="155"/>
        </p15:threadingInfo>
      </p:ext>
    </p:extLst>
  </p:cm>
  <p:cm authorId="2" dt="2017-02-12T15:28:12.807" idx="158">
    <p:pos x="106" y="394"/>
    <p:text>Un avantaj al clipuriloe video, este ca in dialoguri, este utilizata limba englieza a vorbitorii nativi.</p:text>
    <p:extLst>
      <p:ext uri="{C676402C-5697-4E1C-873F-D02D1690AC5C}">
        <p15:threadingInfo xmlns:p15="http://schemas.microsoft.com/office/powerpoint/2012/main" timeZoneBias="-120">
          <p15:parentCm authorId="2" idx="155"/>
        </p15:threadingInfo>
      </p:ext>
    </p:extLst>
  </p:cm>
  <p:cm authorId="2" dt="2017-02-12T15:30:36.368" idx="159">
    <p:pos x="106" y="490"/>
    <p:text>Acestia folosesc expresii si fraze specifice, care pot fi invatate cu usurinta</p:text>
    <p:extLst>
      <p:ext uri="{C676402C-5697-4E1C-873F-D02D1690AC5C}">
        <p15:threadingInfo xmlns:p15="http://schemas.microsoft.com/office/powerpoint/2012/main" timeZoneBias="-120">
          <p15:parentCm authorId="2" idx="15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19:49:09.614" idx="160">
    <p:pos x="10" y="10"/>
    <p:text>Aplicatia este structurata pe aceste module.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19:49:31.625" idx="161">
    <p:pos x="10" y="106"/>
    <p:text>Voi incepe prezentarea modulului de Listening.</p:text>
    <p:extLst>
      <p:ext uri="{C676402C-5697-4E1C-873F-D02D1690AC5C}">
        <p15:threadingInfo xmlns:p15="http://schemas.microsoft.com/office/powerpoint/2012/main" timeZoneBias="-120">
          <p15:parentCm authorId="2" idx="160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20:58:02.283" idx="162">
    <p:pos x="1470" y="271"/>
    <p:text>Dupa cum am spus, aplicatia are la baza video-clipuri, incarcate de pe Youtube.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20:59:01.945" idx="163">
    <p:pos x="1470" y="367"/>
    <p:text>Inainte de a incepe lectiile, putem asculta video-ul in intregime. dupa care sa elegem tip-ul de activitate pe care vreu sa il facem.</p:text>
    <p:extLst>
      <p:ext uri="{C676402C-5697-4E1C-873F-D02D1690AC5C}">
        <p15:threadingInfo xmlns:p15="http://schemas.microsoft.com/office/powerpoint/2012/main" timeZoneBias="-120">
          <p15:parentCm authorId="2" idx="162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19:56:51.305" idx="164">
    <p:pos x="10" y="10"/>
    <p:text>Una distre cele mai importante aspecte in invatarea unei limbi straine este capacitatea de recunostere auditiva.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19:59:45.618" idx="165">
    <p:pos x="10" y="106"/>
    <p:text>In general este mai usor de inteles un text scris, decat unul rostit.</p:text>
    <p:extLst>
      <p:ext uri="{C676402C-5697-4E1C-873F-D02D1690AC5C}">
        <p15:threadingInfo xmlns:p15="http://schemas.microsoft.com/office/powerpoint/2012/main" timeZoneBias="-120">
          <p15:parentCm authorId="2" idx="164"/>
        </p15:threadingInfo>
      </p:ext>
    </p:extLst>
  </p:cm>
  <p:cm authorId="2" dt="2017-02-12T20:01:41.984" idx="166">
    <p:pos x="10" y="202"/>
    <p:text>Modulul listening functioneaza in felul urmator:</p:text>
    <p:extLst>
      <p:ext uri="{C676402C-5697-4E1C-873F-D02D1690AC5C}">
        <p15:threadingInfo xmlns:p15="http://schemas.microsoft.com/office/powerpoint/2012/main" timeZoneBias="-120">
          <p15:parentCm authorId="2" idx="164"/>
        </p15:threadingInfo>
      </p:ext>
    </p:extLst>
  </p:cm>
  <p:cm authorId="2" dt="2017-02-12T20:02:42.890" idx="167">
    <p:pos x="10" y="298"/>
    <p:text>Fiecare video este inpartit intru-un numar de fraze, pe care user-ul trebuie sa le scrie.</p:text>
    <p:extLst>
      <p:ext uri="{C676402C-5697-4E1C-873F-D02D1690AC5C}">
        <p15:threadingInfo xmlns:p15="http://schemas.microsoft.com/office/powerpoint/2012/main" timeZoneBias="-120">
          <p15:parentCm authorId="2" idx="164"/>
        </p15:threadingInfo>
      </p:ext>
    </p:extLst>
  </p:cm>
  <p:cm authorId="2" dt="2017-02-12T20:03:14.809" idx="168">
    <p:pos x="10" y="394"/>
    <p:text>In cazul de fata, pentru video-ul curent avem 3 fraze</p:text>
    <p:extLst>
      <p:ext uri="{C676402C-5697-4E1C-873F-D02D1690AC5C}">
        <p15:threadingInfo xmlns:p15="http://schemas.microsoft.com/office/powerpoint/2012/main" timeZoneBias="-120">
          <p15:parentCm authorId="2" idx="164"/>
        </p15:threadingInfo>
      </p:ext>
    </p:extLst>
  </p:cm>
  <p:cm authorId="2" dt="2017-02-12T20:24:29.450" idx="169">
    <p:pos x="10" y="490"/>
    <p:text>Utilizator poate da play, pe video si il poate asculta fraza curenta, ori de cate ori doreste.</p:text>
    <p:extLst>
      <p:ext uri="{C676402C-5697-4E1C-873F-D02D1690AC5C}">
        <p15:threadingInfo xmlns:p15="http://schemas.microsoft.com/office/powerpoint/2012/main" timeZoneBias="-120">
          <p15:parentCm authorId="2" idx="164"/>
        </p15:threadingInfo>
      </p:ext>
    </p:extLst>
  </p:cm>
  <p:cm authorId="2" dt="2017-02-12T20:24:56.888" idx="170">
    <p:pos x="10" y="586"/>
    <p:text>Cand este pregatit incepe sa introduca cuvintele din fraza.</p:text>
    <p:extLst>
      <p:ext uri="{C676402C-5697-4E1C-873F-D02D1690AC5C}">
        <p15:threadingInfo xmlns:p15="http://schemas.microsoft.com/office/powerpoint/2012/main" timeZoneBias="-120">
          <p15:parentCm authorId="2" idx="164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20:25:52.872" idx="171">
    <p:pos x="10" y="10"/>
    <p:text>Aplicatia nu permite scrierea gresita a cuvintelor. Cat timp cuvantul curent este scris corect, acesta apare cu verde.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20:28:01.008" idx="172">
    <p:pos x="10" y="106"/>
    <p:text>In momentul in care am scris o litera gresita , cuvantul se va face rosu</p:text>
    <p:extLst>
      <p:ext uri="{C676402C-5697-4E1C-873F-D02D1690AC5C}">
        <p15:threadingInfo xmlns:p15="http://schemas.microsoft.com/office/powerpoint/2012/main" timeZoneBias="-120">
          <p15:parentCm authorId="2" idx="171"/>
        </p15:threadingInfo>
      </p:ext>
    </p:extLst>
  </p:cm>
  <p:cm authorId="2" dt="2017-02-12T20:28:53.820" idx="173">
    <p:pos x="10" y="202"/>
    <p:text>Daca nu userul nu intelege ce cuvant urmeaza, poate apasa butonul "Hint" si poate poate vedea ce cuvant trebe scris.</p:text>
    <p:extLst>
      <p:ext uri="{C676402C-5697-4E1C-873F-D02D1690AC5C}">
        <p15:threadingInfo xmlns:p15="http://schemas.microsoft.com/office/powerpoint/2012/main" timeZoneBias="-120">
          <p15:parentCm authorId="2" idx="171"/>
        </p15:threadingInfo>
      </p:ext>
    </p:extLst>
  </p:cm>
  <p:cm authorId="2" dt="2017-02-12T21:02:19.080" idx="174">
    <p:pos x="106" y="10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20:29:40.102" idx="175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2" dt="2017-02-12T20:30:07.644" idx="176">
    <p:pos x="10" y="106"/>
    <p:text>Cand sa finalizat o lectie, este calculata eficienta.</p:text>
    <p:extLst>
      <p:ext uri="{C676402C-5697-4E1C-873F-D02D1690AC5C}">
        <p15:threadingInfo xmlns:p15="http://schemas.microsoft.com/office/powerpoint/2012/main" timeZoneBias="-120">
          <p15:parentCm authorId="2" idx="175"/>
        </p15:threadingInfo>
      </p:ext>
    </p:extLst>
  </p:cm>
  <p:cm authorId="2" dt="2017-02-12T20:30:58.436" idx="177">
    <p:pos x="10" y="202"/>
    <p:text>Ea este calculate in functie de numarul de hint-uri cerute si numarul de cuvinte din video</p:text>
    <p:extLst>
      <p:ext uri="{C676402C-5697-4E1C-873F-D02D1690AC5C}">
        <p15:threadingInfo xmlns:p15="http://schemas.microsoft.com/office/powerpoint/2012/main" timeZoneBias="-120">
          <p15:parentCm authorId="2" idx="175"/>
        </p15:threadingInfo>
      </p:ext>
    </p:extLst>
  </p:cm>
  <p:cm authorId="2" dt="2017-02-12T20:31:34.497" idx="178">
    <p:pos x="10" y="298"/>
    <p:text>Ca o lectie sa fie trecuta, trebuie sa se obtine o eficienta de peste 90 %</p:text>
    <p:extLst>
      <p:ext uri="{C676402C-5697-4E1C-873F-D02D1690AC5C}">
        <p15:threadingInfo xmlns:p15="http://schemas.microsoft.com/office/powerpoint/2012/main" timeZoneBias="-120">
          <p15:parentCm authorId="2" idx="175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12T20:32:27.413" idx="179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2" dt="2017-02-12T20:32:30.918" idx="180">
    <p:pos x="106" y="106"/>
    <p:text>Prin  modulul writig, utilizatorul isi verifica capacitatile de a traduce in scris fraze.</p:text>
    <p:extLst>
      <p:ext uri="{C676402C-5697-4E1C-873F-D02D1690AC5C}">
        <p15:threadingInfo xmlns:p15="http://schemas.microsoft.com/office/powerpoint/2012/main" timeZoneBias="-120"/>
      </p:ext>
    </p:extLst>
  </p:cm>
  <p:cm authorId="2" dt="2017-02-12T20:33:33.998" idx="181">
    <p:pos x="106" y="202"/>
    <p:text>Acest modul este recomandat sa fie trecut dupa modulul de listening</p:text>
    <p:extLst>
      <p:ext uri="{C676402C-5697-4E1C-873F-D02D1690AC5C}">
        <p15:threadingInfo xmlns:p15="http://schemas.microsoft.com/office/powerpoint/2012/main" timeZoneBias="-120">
          <p15:parentCm authorId="2" idx="180"/>
        </p15:threadingInfo>
      </p:ext>
    </p:extLst>
  </p:cm>
  <p:cm authorId="2" dt="2017-02-12T21:18:02.166" idx="182">
    <p:pos x="106" y="298"/>
    <p:text>Dupa scrierea completa a unei fraze acesta va aparea in partea de jos, cu traduce.</p:text>
    <p:extLst>
      <p:ext uri="{C676402C-5697-4E1C-873F-D02D1690AC5C}">
        <p15:threadingInfo xmlns:p15="http://schemas.microsoft.com/office/powerpoint/2012/main" timeZoneBias="-120">
          <p15:parentCm authorId="2" idx="180"/>
        </p15:threadingInfo>
      </p:ext>
    </p:extLst>
  </p:cm>
  <p:cm authorId="2" dt="2017-02-12T21:18:41.618" idx="183">
    <p:pos x="106" y="394"/>
    <p:text>In cazul in care treducerea lipseste in baza de date, fraza este tradusa de google translate</p:text>
    <p:extLst>
      <p:ext uri="{C676402C-5697-4E1C-873F-D02D1690AC5C}">
        <p15:threadingInfo xmlns:p15="http://schemas.microsoft.com/office/powerpoint/2012/main" timeZoneBias="-120">
          <p15:parentCm authorId="2" idx="180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5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2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78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ECDC-F97A-4726-BD27-929F76C82282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F930-D6CF-4B7C-B436-19E6335DA41B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EC2A-AFDE-401F-92C4-D078E3D02C4C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3825-762C-4102-BEF6-BF9DDC43A5FE}" type="datetime1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89CE-0C8A-48E3-B010-1AAC781E16B7}" type="datetime1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6C42-0CB8-4293-B030-5081B7B6CC9E}" type="datetime1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704B-3C8D-472C-BC98-CAA7F6DE2DE2}" type="datetime1">
              <a:rPr lang="en-US" smtClean="0"/>
              <a:t>2/13/2017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CE1D-1476-4EDF-BCD4-C19C7BC527CE}" type="datetime1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2EEF09-219B-4251-9441-9A0B8971FC82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10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LEARN-ENGLISH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Absolvent: </a:t>
            </a:r>
            <a:r>
              <a:rPr lang="en-US" dirty="0" err="1" smtClean="0"/>
              <a:t>Tasca</a:t>
            </a:r>
            <a:r>
              <a:rPr lang="en-US" dirty="0" smtClean="0"/>
              <a:t> Natalia	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3845" y="5801102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Coordonator</a:t>
            </a:r>
            <a:r>
              <a:rPr lang="en-US" dirty="0" smtClean="0"/>
              <a:t> </a:t>
            </a:r>
            <a:r>
              <a:rPr lang="en-US" dirty="0" err="1" smtClean="0"/>
              <a:t>Stiintific</a:t>
            </a:r>
            <a:r>
              <a:rPr lang="en-US" dirty="0" smtClean="0"/>
              <a:t> : Andrei </a:t>
            </a:r>
            <a:r>
              <a:rPr lang="en-US" dirty="0" err="1" smtClean="0"/>
              <a:t>Arusoaie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111" y="315311"/>
            <a:ext cx="9601200" cy="563672"/>
          </a:xfrm>
        </p:spPr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Writing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11" y="878983"/>
            <a:ext cx="85344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2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44" y="-415144"/>
            <a:ext cx="9601200" cy="1142385"/>
          </a:xfrm>
        </p:spPr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Listening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44" y="1067457"/>
            <a:ext cx="8391525" cy="87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94" y="2128676"/>
            <a:ext cx="8372475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794" y="3085120"/>
            <a:ext cx="8353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46" y="231228"/>
            <a:ext cx="9601200" cy="616224"/>
          </a:xfrm>
        </p:spPr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</a:t>
            </a:r>
            <a:r>
              <a:rPr lang="en-US" dirty="0" err="1" smtClean="0"/>
              <a:t>Adaugare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56" y="1320854"/>
            <a:ext cx="9902919" cy="39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46" y="231228"/>
            <a:ext cx="9601200" cy="616224"/>
          </a:xfrm>
        </p:spPr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</a:t>
            </a:r>
            <a:r>
              <a:rPr lang="en-US" dirty="0" err="1" smtClean="0"/>
              <a:t>Adaugare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172" y="847452"/>
            <a:ext cx="5706693" cy="53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255" y="178675"/>
            <a:ext cx="9601200" cy="595204"/>
          </a:xfrm>
        </p:spPr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</a:t>
            </a:r>
            <a:r>
              <a:rPr lang="en-US" dirty="0"/>
              <a:t>Recommendations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964325"/>
            <a:ext cx="112490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8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152" y="286249"/>
            <a:ext cx="9449463" cy="564861"/>
          </a:xfrm>
        </p:spPr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8734" y="1019755"/>
            <a:ext cx="4874149" cy="46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Schimbarea</a:t>
            </a:r>
            <a:r>
              <a:rPr lang="en-US" b="1" dirty="0" smtClean="0"/>
              <a:t> </a:t>
            </a:r>
            <a:r>
              <a:rPr lang="en-US" b="1" dirty="0" err="1" smtClean="0"/>
              <a:t>nivelului</a:t>
            </a:r>
            <a:r>
              <a:rPr lang="en-US" b="1" dirty="0" smtClean="0"/>
              <a:t> de </a:t>
            </a:r>
            <a:r>
              <a:rPr lang="en-US" b="1" dirty="0" err="1" smtClean="0"/>
              <a:t>dificultate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27647" y="1650604"/>
            <a:ext cx="5036489" cy="3608566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6399818" y="984517"/>
            <a:ext cx="5064318" cy="532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Vizualizarea</a:t>
            </a:r>
            <a:r>
              <a:rPr lang="en-US" b="1" dirty="0" smtClean="0"/>
              <a:t> </a:t>
            </a:r>
            <a:r>
              <a:rPr lang="en-US" b="1" dirty="0" err="1" smtClean="0"/>
              <a:t>tuturor</a:t>
            </a:r>
            <a:r>
              <a:rPr lang="en-US" b="1" dirty="0" smtClean="0"/>
              <a:t> </a:t>
            </a:r>
            <a:r>
              <a:rPr lang="en-US" b="1" dirty="0" err="1" smtClean="0"/>
              <a:t>clipurilor</a:t>
            </a:r>
            <a:r>
              <a:rPr lang="en-US" b="1" dirty="0" smtClean="0"/>
              <a:t> video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34" y="1650604"/>
            <a:ext cx="5364712" cy="22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4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16" y="397113"/>
            <a:ext cx="9601200" cy="626735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dirty="0" err="1" smtClean="0"/>
              <a:t>olosite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7616" y="1299460"/>
            <a:ext cx="4572000" cy="3810001"/>
          </a:xfrm>
        </p:spPr>
        <p:txBody>
          <a:bodyPr/>
          <a:lstStyle/>
          <a:p>
            <a:r>
              <a:rPr lang="en-US" dirty="0" smtClean="0"/>
              <a:t>ASP.NET MVC </a:t>
            </a:r>
          </a:p>
          <a:p>
            <a:r>
              <a:rPr lang="en-US" dirty="0"/>
              <a:t>ASP.NET </a:t>
            </a:r>
            <a:r>
              <a:rPr lang="en-US" dirty="0" smtClean="0"/>
              <a:t>Web API</a:t>
            </a:r>
          </a:p>
          <a:p>
            <a:r>
              <a:rPr lang="en-US" dirty="0" err="1" smtClean="0"/>
              <a:t>AnglarJS</a:t>
            </a:r>
            <a:endParaRPr lang="en-US" dirty="0" smtClean="0"/>
          </a:p>
          <a:p>
            <a:r>
              <a:rPr lang="en-US" dirty="0" smtClean="0"/>
              <a:t>Entity Framework</a:t>
            </a:r>
          </a:p>
          <a:p>
            <a:r>
              <a:rPr lang="en-US" dirty="0" err="1" smtClean="0"/>
              <a:t>Autofac</a:t>
            </a:r>
            <a:endParaRPr lang="en-US" dirty="0" smtClean="0"/>
          </a:p>
          <a:p>
            <a:r>
              <a:rPr lang="en-US" dirty="0"/>
              <a:t>Angular YouTube Embed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256" y="2575034"/>
            <a:ext cx="9601200" cy="95255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973" y="766612"/>
            <a:ext cx="9601200" cy="1051678"/>
          </a:xfrm>
        </p:spPr>
        <p:txBody>
          <a:bodyPr>
            <a:normAutofit/>
          </a:bodyPr>
          <a:lstStyle/>
          <a:p>
            <a:r>
              <a:rPr lang="en-US" dirty="0" err="1" smtClean="0"/>
              <a:t>Imbunatatiri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8973" y="1944415"/>
            <a:ext cx="7819446" cy="3810001"/>
          </a:xfrm>
        </p:spPr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de Speaking</a:t>
            </a:r>
          </a:p>
          <a:p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altor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adaugare</a:t>
            </a:r>
            <a:r>
              <a:rPr lang="en-US" dirty="0" smtClean="0"/>
              <a:t> – </a:t>
            </a:r>
            <a:r>
              <a:rPr lang="en-US" dirty="0" err="1" smtClean="0"/>
              <a:t>editarea</a:t>
            </a:r>
            <a:r>
              <a:rPr lang="en-US" dirty="0" smtClean="0"/>
              <a:t> </a:t>
            </a:r>
            <a:r>
              <a:rPr lang="en-US" dirty="0" err="1" smtClean="0"/>
              <a:t>frazelor</a:t>
            </a:r>
            <a:endParaRPr lang="en-US" dirty="0" smtClean="0"/>
          </a:p>
          <a:p>
            <a:r>
              <a:rPr lang="en-US" dirty="0" err="1" smtClean="0"/>
              <a:t>Clipuri</a:t>
            </a:r>
            <a:r>
              <a:rPr lang="en-US" dirty="0" smtClean="0"/>
              <a:t> lungi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clipuri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scurte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367861"/>
            <a:ext cx="9601200" cy="574183"/>
          </a:xfrm>
        </p:spPr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502471" cy="3810001"/>
          </a:xfrm>
        </p:spPr>
        <p:txBody>
          <a:bodyPr>
            <a:normAutofit/>
          </a:bodyPr>
          <a:lstStyle/>
          <a:p>
            <a:r>
              <a:rPr lang="en-US" dirty="0" err="1" smtClean="0"/>
              <a:t>Ibunatatirea</a:t>
            </a:r>
            <a:r>
              <a:rPr lang="en-US" dirty="0" smtClean="0"/>
              <a:t> </a:t>
            </a:r>
            <a:r>
              <a:rPr lang="en-US" dirty="0" err="1" smtClean="0"/>
              <a:t>limbii</a:t>
            </a:r>
            <a:r>
              <a:rPr lang="en-US" dirty="0" smtClean="0"/>
              <a:t> </a:t>
            </a:r>
            <a:r>
              <a:rPr lang="en-US" dirty="0" err="1" smtClean="0"/>
              <a:t>engleza</a:t>
            </a:r>
            <a:endParaRPr lang="en-US" dirty="0"/>
          </a:p>
          <a:p>
            <a:r>
              <a:rPr lang="en-US" dirty="0" err="1" smtClean="0"/>
              <a:t>Repetarea</a:t>
            </a:r>
            <a:r>
              <a:rPr lang="en-US" dirty="0" smtClean="0"/>
              <a:t> </a:t>
            </a:r>
            <a:r>
              <a:rPr lang="en-US" dirty="0" err="1" smtClean="0"/>
              <a:t>lectiilor</a:t>
            </a:r>
            <a:endParaRPr lang="en-US" dirty="0" smtClean="0"/>
          </a:p>
          <a:p>
            <a:r>
              <a:rPr lang="en-US" dirty="0" err="1" smtClean="0"/>
              <a:t>Intelegerea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endParaRPr lang="en-US" dirty="0"/>
          </a:p>
          <a:p>
            <a:r>
              <a:rPr lang="en-US" dirty="0" err="1" smtClean="0"/>
              <a:t>Intelegerea</a:t>
            </a:r>
            <a:r>
              <a:rPr lang="en-US" dirty="0" smtClean="0"/>
              <a:t> </a:t>
            </a:r>
            <a:r>
              <a:rPr lang="en-US" dirty="0" err="1" smtClean="0"/>
              <a:t>sensului</a:t>
            </a:r>
            <a:endParaRPr lang="en-US" dirty="0" smtClean="0"/>
          </a:p>
          <a:p>
            <a:r>
              <a:rPr lang="en-US" dirty="0" err="1" smtClean="0"/>
              <a:t>Materiale</a:t>
            </a:r>
            <a:r>
              <a:rPr lang="en-US" dirty="0" smtClean="0"/>
              <a:t> </a:t>
            </a:r>
            <a:r>
              <a:rPr lang="en-US" dirty="0" err="1" smtClean="0"/>
              <a:t>preferentiale</a:t>
            </a:r>
            <a:endParaRPr lang="en-US" dirty="0" smtClean="0"/>
          </a:p>
          <a:p>
            <a:r>
              <a:rPr lang="en-US" dirty="0" err="1" smtClean="0"/>
              <a:t>Imbinarea</a:t>
            </a:r>
            <a:r>
              <a:rPr lang="en-US" dirty="0" smtClean="0"/>
              <a:t> </a:t>
            </a:r>
            <a:r>
              <a:rPr lang="en-US" dirty="0" err="1" smtClean="0"/>
              <a:t>utilului</a:t>
            </a:r>
            <a:r>
              <a:rPr lang="en-US" dirty="0" smtClean="0"/>
              <a:t> cu </a:t>
            </a:r>
            <a:r>
              <a:rPr lang="en-US" dirty="0" err="1" smtClean="0"/>
              <a:t>placutul</a:t>
            </a:r>
            <a:endParaRPr lang="en-US" dirty="0" smtClean="0"/>
          </a:p>
          <a:p>
            <a:endParaRPr lang="en-US" dirty="0" smtClean="0"/>
          </a:p>
          <a:p>
            <a:pPr marL="506412" lvl="2" indent="0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Motivaţia</a:t>
            </a:r>
            <a:endParaRPr lang="en-US" dirty="0" smtClean="0"/>
          </a:p>
          <a:p>
            <a:r>
              <a:rPr lang="en-US" dirty="0" err="1"/>
              <a:t>Soluţia</a:t>
            </a:r>
            <a:endParaRPr lang="en-US" dirty="0" smtClean="0"/>
          </a:p>
          <a:p>
            <a:r>
              <a:rPr lang="en-US" dirty="0" smtClean="0"/>
              <a:t>Module</a:t>
            </a:r>
          </a:p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 smtClean="0"/>
              <a:t>Folosite</a:t>
            </a:r>
            <a:endParaRPr lang="en-US" dirty="0" smtClean="0"/>
          </a:p>
          <a:p>
            <a:r>
              <a:rPr lang="en-US" dirty="0" err="1"/>
              <a:t>Imbunatatiri</a:t>
            </a:r>
            <a:endParaRPr lang="en-US" dirty="0" smtClean="0"/>
          </a:p>
          <a:p>
            <a:r>
              <a:rPr lang="en-US" dirty="0" err="1" smtClean="0"/>
              <a:t>Concluzii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Learn-English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00154"/>
            <a:ext cx="9601200" cy="629859"/>
          </a:xfrm>
        </p:spPr>
        <p:txBody>
          <a:bodyPr>
            <a:normAutofit/>
          </a:bodyPr>
          <a:lstStyle/>
          <a:p>
            <a:r>
              <a:rPr lang="en-US" dirty="0" err="1" smtClean="0"/>
              <a:t>Motivatia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5400" y="1234964"/>
            <a:ext cx="9979550" cy="3810001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Imbunatatirea</a:t>
            </a:r>
            <a:r>
              <a:rPr lang="en-US" dirty="0" smtClean="0"/>
              <a:t> </a:t>
            </a:r>
            <a:r>
              <a:rPr lang="en-US" dirty="0" err="1" smtClean="0"/>
              <a:t>nivelului</a:t>
            </a:r>
            <a:endParaRPr lang="en-US" dirty="0" smtClean="0"/>
          </a:p>
          <a:p>
            <a:pPr lvl="1"/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:</a:t>
            </a:r>
          </a:p>
          <a:p>
            <a:pPr lvl="5"/>
            <a:r>
              <a:rPr lang="en-US" dirty="0" err="1"/>
              <a:t>i</a:t>
            </a:r>
            <a:r>
              <a:rPr lang="en-US" dirty="0" err="1" smtClean="0"/>
              <a:t>ncepator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mediu</a:t>
            </a:r>
            <a:r>
              <a:rPr lang="en-US" dirty="0" smtClean="0"/>
              <a:t> (</a:t>
            </a:r>
            <a:r>
              <a:rPr lang="en-US" dirty="0" err="1" smtClean="0"/>
              <a:t>majoritatea</a:t>
            </a:r>
            <a:r>
              <a:rPr lang="en-US" dirty="0" smtClean="0"/>
              <a:t>)</a:t>
            </a:r>
          </a:p>
          <a:p>
            <a:pPr lvl="5"/>
            <a:r>
              <a:rPr lang="en-US" dirty="0" err="1"/>
              <a:t>m</a:t>
            </a:r>
            <a:r>
              <a:rPr lang="en-US" dirty="0" err="1" smtClean="0"/>
              <a:t>ediu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dirty="0" err="1" smtClean="0">
                <a:sym typeface="Wingdings" panose="05000000000000000000" pitchFamily="2" charset="2"/>
              </a:rPr>
              <a:t>vansat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putine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5"/>
            <a:r>
              <a:rPr lang="en-US" dirty="0" err="1">
                <a:sym typeface="Wingdings" panose="05000000000000000000" pitchFamily="2" charset="2"/>
              </a:rPr>
              <a:t>c</a:t>
            </a:r>
            <a:r>
              <a:rPr lang="en-US" dirty="0" err="1" smtClean="0">
                <a:sym typeface="Wingdings" panose="05000000000000000000" pitchFamily="2" charset="2"/>
              </a:rPr>
              <a:t>ontinut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</a:t>
            </a:r>
            <a:r>
              <a:rPr lang="en-US" dirty="0" err="1" smtClean="0">
                <a:sym typeface="Wingdings" panose="05000000000000000000" pitchFamily="2" charset="2"/>
              </a:rPr>
              <a:t>onoton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Continut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personalizat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Imbunatatit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nivelele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5"/>
            <a:r>
              <a:rPr lang="en-US" dirty="0" err="1" smtClean="0">
                <a:sym typeface="Wingdings" panose="05000000000000000000" pitchFamily="2" charset="2"/>
              </a:rPr>
              <a:t>Intelegere</a:t>
            </a:r>
            <a:endParaRPr lang="en-US" dirty="0" smtClean="0">
              <a:sym typeface="Wingdings" panose="05000000000000000000" pitchFamily="2" charset="2"/>
            </a:endParaRPr>
          </a:p>
          <a:p>
            <a:pPr lvl="5"/>
            <a:r>
              <a:rPr lang="en-US" dirty="0" err="1" smtClean="0">
                <a:sym typeface="Wingdings" panose="05000000000000000000" pitchFamily="2" charset="2"/>
              </a:rPr>
              <a:t>Scriere</a:t>
            </a:r>
            <a:endParaRPr lang="en-US" dirty="0" smtClean="0">
              <a:sym typeface="Wingdings" panose="05000000000000000000" pitchFamily="2" charset="2"/>
            </a:endParaRPr>
          </a:p>
          <a:p>
            <a:pPr lvl="5"/>
            <a:r>
              <a:rPr lang="en-US" dirty="0" err="1" smtClean="0">
                <a:sym typeface="Wingdings" panose="05000000000000000000" pitchFamily="2" charset="2"/>
              </a:rPr>
              <a:t>Vorbire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382"/>
            <a:ext cx="9601200" cy="1142385"/>
          </a:xfrm>
        </p:spPr>
        <p:txBody>
          <a:bodyPr/>
          <a:lstStyle/>
          <a:p>
            <a:r>
              <a:rPr lang="en-US" dirty="0" err="1"/>
              <a:t>Soluţia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5400" y="1592317"/>
            <a:ext cx="997955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“Learn-English”</a:t>
            </a:r>
          </a:p>
          <a:p>
            <a:r>
              <a:rPr lang="en-US" dirty="0" err="1" smtClean="0"/>
              <a:t>Structurata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lectii</a:t>
            </a:r>
            <a:endParaRPr lang="en-US" dirty="0" smtClean="0"/>
          </a:p>
          <a:p>
            <a:r>
              <a:rPr lang="en-US" dirty="0" err="1" smtClean="0"/>
              <a:t>Dezvolta</a:t>
            </a:r>
            <a:r>
              <a:rPr lang="en-US" dirty="0" smtClean="0"/>
              <a:t> - </a:t>
            </a:r>
            <a:r>
              <a:rPr lang="en-US" dirty="0" err="1" smtClean="0"/>
              <a:t>ascultarea</a:t>
            </a:r>
            <a:r>
              <a:rPr lang="en-US" dirty="0" smtClean="0"/>
              <a:t>, </a:t>
            </a:r>
            <a:r>
              <a:rPr lang="en-US" dirty="0" err="1"/>
              <a:t>scrierea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 smtClean="0"/>
              <a:t>vorbirea</a:t>
            </a:r>
            <a:endParaRPr lang="en-US" dirty="0" smtClean="0"/>
          </a:p>
          <a:p>
            <a:r>
              <a:rPr lang="en-US" dirty="0" err="1" smtClean="0"/>
              <a:t>Bazata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video </a:t>
            </a:r>
            <a:r>
              <a:rPr lang="en-US" dirty="0" err="1" smtClean="0"/>
              <a:t>clipuri</a:t>
            </a:r>
            <a:endParaRPr lang="en-US" dirty="0" smtClean="0"/>
          </a:p>
          <a:p>
            <a:r>
              <a:rPr lang="en-US" dirty="0" err="1" smtClean="0"/>
              <a:t>Distrubuie</a:t>
            </a:r>
            <a:r>
              <a:rPr lang="en-US" dirty="0" smtClean="0"/>
              <a:t> video </a:t>
            </a:r>
            <a:r>
              <a:rPr lang="en-US" dirty="0" err="1" smtClean="0"/>
              <a:t>clipurile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nivel</a:t>
            </a:r>
            <a:endParaRPr lang="en-US" dirty="0" smtClean="0"/>
          </a:p>
          <a:p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expresii</a:t>
            </a:r>
            <a:r>
              <a:rPr lang="en-US" dirty="0" smtClean="0"/>
              <a:t> ale </a:t>
            </a:r>
            <a:r>
              <a:rPr lang="en-US" dirty="0" err="1" smtClean="0"/>
              <a:t>vorbitorilor</a:t>
            </a:r>
            <a:r>
              <a:rPr lang="en-US" dirty="0" smtClean="0"/>
              <a:t> </a:t>
            </a:r>
            <a:r>
              <a:rPr lang="en-US" dirty="0" err="1" smtClean="0"/>
              <a:t>nativi</a:t>
            </a:r>
            <a:r>
              <a:rPr lang="en-US" dirty="0" smtClean="0"/>
              <a:t>	</a:t>
            </a:r>
          </a:p>
          <a:p>
            <a:pPr marL="506412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483" y="-147789"/>
            <a:ext cx="9601200" cy="1142385"/>
          </a:xfrm>
        </p:spPr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9483" y="1337744"/>
            <a:ext cx="9979550" cy="3810001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Modulul</a:t>
            </a:r>
            <a:r>
              <a:rPr lang="en-US" dirty="0" smtClean="0"/>
              <a:t> Listening</a:t>
            </a:r>
          </a:p>
          <a:p>
            <a:pPr lvl="1"/>
            <a:r>
              <a:rPr lang="en-US" dirty="0" err="1" smtClean="0"/>
              <a:t>Modulul</a:t>
            </a:r>
            <a:r>
              <a:rPr lang="en-US" dirty="0" smtClean="0"/>
              <a:t> Writing</a:t>
            </a:r>
          </a:p>
          <a:p>
            <a:pPr lvl="1"/>
            <a:r>
              <a:rPr lang="en-US" dirty="0" err="1" smtClean="0"/>
              <a:t>Modulul</a:t>
            </a:r>
            <a:r>
              <a:rPr lang="en-US" dirty="0" smtClean="0"/>
              <a:t> Recommendation</a:t>
            </a:r>
          </a:p>
          <a:p>
            <a:pPr lvl="1"/>
            <a:r>
              <a:rPr lang="en-US" dirty="0" err="1" smtClean="0"/>
              <a:t>Modulul</a:t>
            </a:r>
            <a:r>
              <a:rPr lang="en-US" dirty="0" smtClean="0"/>
              <a:t> </a:t>
            </a:r>
            <a:r>
              <a:rPr lang="en-US" dirty="0" err="1" smtClean="0"/>
              <a:t>Adaugare</a:t>
            </a:r>
            <a:r>
              <a:rPr lang="en-US" dirty="0" smtClean="0"/>
              <a:t> Video</a:t>
            </a:r>
          </a:p>
          <a:p>
            <a:pPr lvl="1"/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r>
              <a:rPr lang="en-US" dirty="0" smtClean="0"/>
              <a:t> : </a:t>
            </a:r>
          </a:p>
          <a:p>
            <a:pPr lvl="2"/>
            <a:r>
              <a:rPr lang="en-US" dirty="0" err="1" smtClean="0"/>
              <a:t>Vizualizarea</a:t>
            </a:r>
            <a:r>
              <a:rPr lang="en-US" dirty="0" smtClean="0"/>
              <a:t> </a:t>
            </a:r>
            <a:r>
              <a:rPr lang="en-US" dirty="0" err="1" smtClean="0"/>
              <a:t>tutoror</a:t>
            </a:r>
            <a:r>
              <a:rPr lang="en-US" dirty="0" smtClean="0"/>
              <a:t> </a:t>
            </a:r>
            <a:r>
              <a:rPr lang="en-US" dirty="0" err="1" smtClean="0"/>
              <a:t>clipurilor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nivelului</a:t>
            </a:r>
            <a:r>
              <a:rPr lang="en-US" dirty="0" smtClean="0"/>
              <a:t> de </a:t>
            </a:r>
            <a:r>
              <a:rPr lang="en-US" dirty="0" err="1" smtClean="0"/>
              <a:t>dificultate</a:t>
            </a:r>
            <a:endParaRPr lang="en-US" dirty="0" smtClean="0"/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7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255" y="-222432"/>
            <a:ext cx="9601200" cy="1142385"/>
          </a:xfrm>
        </p:spPr>
        <p:txBody>
          <a:bodyPr/>
          <a:lstStyle/>
          <a:p>
            <a:r>
              <a:rPr lang="en-US" dirty="0" err="1"/>
              <a:t>Modulul</a:t>
            </a:r>
            <a:r>
              <a:rPr lang="en-US" dirty="0"/>
              <a:t> Listening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10" y="1271587"/>
            <a:ext cx="8610600" cy="45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0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44" y="-415144"/>
            <a:ext cx="9601200" cy="1142385"/>
          </a:xfrm>
        </p:spPr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Listening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83" y="727241"/>
            <a:ext cx="8208121" cy="54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4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44" y="-415144"/>
            <a:ext cx="9601200" cy="1142385"/>
          </a:xfrm>
        </p:spPr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Listening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44" y="1067457"/>
            <a:ext cx="8391525" cy="87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94" y="2128676"/>
            <a:ext cx="8372475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794" y="3113172"/>
            <a:ext cx="8372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68166"/>
            <a:ext cx="9601200" cy="574183"/>
          </a:xfrm>
        </p:spPr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Listening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5252164"/>
            <a:ext cx="9601200" cy="525517"/>
          </a:xfrm>
        </p:spPr>
        <p:txBody>
          <a:bodyPr/>
          <a:lstStyle/>
          <a:p>
            <a:r>
              <a:rPr lang="en-US" dirty="0" err="1" smtClean="0"/>
              <a:t>Eficienta</a:t>
            </a:r>
            <a:r>
              <a:rPr lang="en-US" dirty="0" smtClean="0"/>
              <a:t>:   </a:t>
            </a:r>
            <a:r>
              <a:rPr lang="en-US" dirty="0" err="1" smtClean="0"/>
              <a:t>numarul_de</a:t>
            </a:r>
            <a:r>
              <a:rPr lang="en-US" dirty="0" err="1"/>
              <a:t>_</a:t>
            </a:r>
            <a:r>
              <a:rPr lang="en-US" dirty="0" err="1" smtClean="0"/>
              <a:t>hinturi</a:t>
            </a:r>
            <a:r>
              <a:rPr lang="en-US" dirty="0" smtClean="0"/>
              <a:t> / </a:t>
            </a:r>
            <a:r>
              <a:rPr lang="en-US" dirty="0" err="1" smtClean="0"/>
              <a:t>numarul_de_cuvinte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Learn-English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60282"/>
            <a:ext cx="7830207" cy="44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231</Words>
  <Application>Microsoft Office PowerPoint</Application>
  <PresentationFormat>Widescreen</PresentationFormat>
  <Paragraphs>122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Diamond Grid 16x9</vt:lpstr>
      <vt:lpstr>LEARN-ENGLISH</vt:lpstr>
      <vt:lpstr>Cuprins</vt:lpstr>
      <vt:lpstr>Motivatia</vt:lpstr>
      <vt:lpstr>Soluţia</vt:lpstr>
      <vt:lpstr>Module</vt:lpstr>
      <vt:lpstr>Modulul Listening</vt:lpstr>
      <vt:lpstr>Modulul Listening</vt:lpstr>
      <vt:lpstr>Modulul Listening</vt:lpstr>
      <vt:lpstr>Modulul Listening</vt:lpstr>
      <vt:lpstr>Modulul Writing</vt:lpstr>
      <vt:lpstr>Modulul Listening</vt:lpstr>
      <vt:lpstr>Modulul Adaugare Video</vt:lpstr>
      <vt:lpstr>Modulul Adaugare Video</vt:lpstr>
      <vt:lpstr>Modulul Recommendations</vt:lpstr>
      <vt:lpstr>Alte Functionalitati</vt:lpstr>
      <vt:lpstr>Tehnologii Folosite</vt:lpstr>
      <vt:lpstr>DEMO</vt:lpstr>
      <vt:lpstr>Imbunatatiri </vt:lpstr>
      <vt:lpstr>Concluzii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2017-02-09T21:16:47Z</dcterms:created>
  <dcterms:modified xsi:type="dcterms:W3CDTF">2017-02-13T19:17:28Z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