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B683C-FFDE-4B10-8C8B-4C6BD33BD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89D6F-2494-4E1B-803C-5AA17A448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12B131-EC22-4EE6-A757-B9F8EE50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CFEA6F-EE2A-47CB-81E0-BB39D213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1C02F7-769F-4908-A0F4-B216A06C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2261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EC7BE-1A7F-46D5-AD4B-0A364AF1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5317AC-95DC-4A73-B766-4A01D2205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A89B9-65C7-498B-96C2-6A2912D8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880E5-814E-42AD-A7EC-FA4FDED3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213ED-9AAA-4F28-BC17-C9E54A47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783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FDE723-A963-4764-96A0-27BC470CD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5DF393-C69A-498C-9FFF-1C67659E6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79EF3-3403-40BB-88E3-17778904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AA6E2-CE38-4943-87D9-4B2B1CAE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1AA93-45F3-491B-A9EB-C7C93FC3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3336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7F578-5058-4EFD-ABCE-4ED7A934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40673-8149-45A0-A9F4-D3F9E7AFC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E2C9A-E21E-4030-9F3A-07CA03CE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981FB-C826-4371-B9C9-F6944D61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9980E-0869-4598-A655-5432D97D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569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57D6E-AC99-4411-94CA-0CFB36B6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AE5DA0-4986-46E0-838A-10A314B7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2EAC1F-C238-425E-A9E2-D6675191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66181-781E-49F5-AAF4-79DB53E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D3E3E-A54A-4540-8A4B-BFB27BB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735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AEF8-C160-4077-900F-D2C5EB7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5C0CF-6AB9-4B30-9FD2-797202A9B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C0DAA0-6B32-4DFA-8E5A-6CB469B2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7E7D66-8950-4040-94D9-2E55E9FB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DAF46D-7CB2-473A-AD5B-D661EA14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853F69-4DBF-4920-9413-21ACAB64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8602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FE1C7-3417-4343-9646-4BA9890A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11D7D5-9617-4C79-A4FC-3DE4DE09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68970F-D5FD-4C22-9676-6EBDE6F0C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F6444D-48CC-439A-963B-E72543866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4013A8-04B8-48E6-B8F3-9E80BE594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574566-50A1-4380-8485-32EFF04A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A8D8DD-A20E-432B-B723-9E53C92B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C7AD92-D20A-467A-9231-03BD5BFD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596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51540-C8B0-4D8C-8BC0-B77C5E14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5D08CB-2EAA-4051-9BE1-5F21C401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4F7281-42B8-4D05-8594-B6427289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44067F-E359-432A-95D8-A6B947F3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9357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6B9793-3E45-4063-BB2E-F6CC26A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5A86E3-54F3-436A-9AAD-F4F8C85A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D7AAD3-7D7B-4D1F-802B-7DF3179F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251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30CC2-05C2-4E1F-91C0-2DB2D0E8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36626-02D7-4BFC-9C01-49D4BDFF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417DC-16A8-45D6-B621-8B540F94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0CC3C6-C5E4-4EA2-80B7-4B23A3A7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825EBD-F1AF-4939-89CE-D576BE4F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32A03D-AE9E-4D16-A885-9DB787E7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216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08892-AFA1-4E61-8843-6D717360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637D5D-3609-4D7F-9E82-B487092A5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D07D9A-89A3-462D-AC84-F71D0948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9FF6A3-7F26-4937-ADA4-433BA9E7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0845D1-A7E6-4FC7-A3FD-5E1AB0D7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B3B1BC-331D-40CD-94BC-18114A5B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3087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77BE7-8363-4E61-A03F-975B395B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C2D852-12D3-422C-9AA4-A816A4930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DB01B6-65DA-42BA-9FF7-9B1A448C8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774C-85FA-4A54-8384-4B7BF5E3B031}" type="datetimeFigureOut">
              <a:rPr lang="ru-BY" smtClean="0"/>
              <a:t>27.01.2022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C04AEB-A6D9-43A0-BF2E-0DC704F1E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6910F-2A36-4658-8157-19D6A27C1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9309-DFDA-4650-B0B5-C5684846DC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9988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88A31F-0A34-40B2-86FF-8A8979F6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3" y="-240619"/>
            <a:ext cx="4846321" cy="6858000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FCD369F-0598-4FD3-8D98-C764BB4615E6}"/>
              </a:ext>
            </a:extLst>
          </p:cNvPr>
          <p:cNvGrpSpPr/>
          <p:nvPr/>
        </p:nvGrpSpPr>
        <p:grpSpPr>
          <a:xfrm>
            <a:off x="3058502" y="1544396"/>
            <a:ext cx="2014234" cy="2604655"/>
            <a:chOff x="5013058" y="1785015"/>
            <a:chExt cx="2014234" cy="2604655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C44FEF20-CB11-42FE-8523-D61FD7628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058" y="1785015"/>
              <a:ext cx="2014234" cy="2604655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0A2D7B28-EA60-4EDA-9CC5-8D93D540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812" y="2407920"/>
              <a:ext cx="425413" cy="428711"/>
            </a:xfrm>
            <a:prstGeom prst="rect">
              <a:avLst/>
            </a:prstGeom>
          </p:spPr>
        </p:pic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DC53678-63D4-4000-9D7E-3BFBB9983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626" y="347981"/>
            <a:ext cx="1372163" cy="1664890"/>
          </a:xfrm>
          <a:prstGeom prst="rect">
            <a:avLst/>
          </a:prstGeom>
        </p:spPr>
      </p:pic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745CDD2F-A88A-4933-8580-76488768932F}"/>
              </a:ext>
            </a:extLst>
          </p:cNvPr>
          <p:cNvGrpSpPr/>
          <p:nvPr/>
        </p:nvGrpSpPr>
        <p:grpSpPr>
          <a:xfrm>
            <a:off x="2905480" y="5236254"/>
            <a:ext cx="2302424" cy="1258994"/>
            <a:chOff x="2905480" y="5236254"/>
            <a:chExt cx="2302424" cy="1258994"/>
          </a:xfrm>
        </p:grpSpPr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74F42A37-300E-4D9E-BBFB-90F28366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480" y="5247473"/>
              <a:ext cx="1115227" cy="1247775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5F2F6AA7-E257-4FE7-BABF-10F90648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92677" y="5236254"/>
              <a:ext cx="1115227" cy="1247775"/>
            </a:xfrm>
            <a:prstGeom prst="rect">
              <a:avLst/>
            </a:prstGeom>
          </p:spPr>
        </p:pic>
      </p:grp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85D1FA96-E5A6-4F05-9AAC-9FC5FF0B9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04" y="3662963"/>
            <a:ext cx="1675345" cy="20481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AA901E5-3186-4F68-B3AB-EE4CC933BE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23" y="1732714"/>
            <a:ext cx="2785015" cy="2263391"/>
          </a:xfrm>
          <a:prstGeom prst="rect">
            <a:avLst/>
          </a:prstGeom>
        </p:spPr>
      </p:pic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CCA8CF8-9D34-48A6-98FD-EBA15B5CB961}"/>
              </a:ext>
            </a:extLst>
          </p:cNvPr>
          <p:cNvGrpSpPr/>
          <p:nvPr/>
        </p:nvGrpSpPr>
        <p:grpSpPr>
          <a:xfrm>
            <a:off x="2904328" y="5349717"/>
            <a:ext cx="2287079" cy="1263413"/>
            <a:chOff x="2904328" y="5349717"/>
            <a:chExt cx="2287079" cy="1263413"/>
          </a:xfrm>
        </p:grpSpPr>
        <p:pic>
          <p:nvPicPr>
            <p:cNvPr id="60" name="Рисунок 59">
              <a:extLst>
                <a:ext uri="{FF2B5EF4-FFF2-40B4-BE49-F238E27FC236}">
                  <a16:creationId xmlns:a16="http://schemas.microsoft.com/office/drawing/2014/main" id="{4809E100-0757-4F20-8C9D-825A63645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8550">
              <a:off x="2904328" y="5407725"/>
              <a:ext cx="1121926" cy="1205405"/>
            </a:xfrm>
            <a:prstGeom prst="rect">
              <a:avLst/>
            </a:prstGeom>
          </p:spPr>
        </p:pic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id="{89B41AEE-E5B0-497C-9206-655D33EB7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91450" flipH="1">
              <a:off x="4069481" y="5349717"/>
              <a:ext cx="1121926" cy="1205405"/>
            </a:xfrm>
            <a:prstGeom prst="rect">
              <a:avLst/>
            </a:prstGeom>
          </p:spPr>
        </p:pic>
      </p:grp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3B882647-9720-4CD0-BDF7-79967083A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65" y="1659284"/>
            <a:ext cx="3411289" cy="255071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DAD83E4-2DB0-4477-99F9-987F4AE96E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1731">
            <a:off x="3317272" y="94809"/>
            <a:ext cx="1223419" cy="858177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97A491C4-A38C-400A-9E2D-3565B196DE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343" y="2918034"/>
            <a:ext cx="1048104" cy="835643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9DB74EAE-2022-42BF-8B09-84AE6C2BEC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914" y="4890751"/>
            <a:ext cx="1028191" cy="90943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60909D2-205A-4849-898E-B2C47B4068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66" y="1145894"/>
            <a:ext cx="992461" cy="85941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250E142-788F-4E1F-8F06-5B6247E7528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5" r="7504"/>
          <a:stretch/>
        </p:blipFill>
        <p:spPr>
          <a:xfrm>
            <a:off x="591938" y="3816841"/>
            <a:ext cx="1028190" cy="102905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0AFFE012-18CA-44D6-96F6-78DD2137F0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4" y="-1"/>
            <a:ext cx="1019732" cy="104245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FCAD516-D624-4497-A2D5-7B10FB00BF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" y="2060658"/>
            <a:ext cx="1024959" cy="786065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98B5ED7-5E94-470D-861F-B1695D8405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70" y="1276347"/>
            <a:ext cx="4674387" cy="484961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B3B3992-3387-4AF6-BEA1-71519B1F56FB}"/>
              </a:ext>
            </a:extLst>
          </p:cNvPr>
          <p:cNvSpPr txBox="1"/>
          <p:nvPr/>
        </p:nvSpPr>
        <p:spPr>
          <a:xfrm>
            <a:off x="7477067" y="1791470"/>
            <a:ext cx="34112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103188">
              <a:buFont typeface="+mj-lt"/>
              <a:buAutoNum type="arabicPeriod"/>
            </a:pPr>
            <a:r>
              <a:rPr lang="ru-RU" sz="2000" dirty="0">
                <a:latin typeface="Arial Narrow" panose="020B0606020202030204" pitchFamily="34" charset="0"/>
              </a:rPr>
              <a:t>Надеть ботинки</a:t>
            </a:r>
          </a:p>
          <a:p>
            <a:pPr marL="457200" indent="-103188">
              <a:buFont typeface="+mj-lt"/>
              <a:buAutoNum type="arabicPeriod"/>
            </a:pPr>
            <a:r>
              <a:rPr lang="ru-RU" sz="2000" dirty="0">
                <a:latin typeface="Arial Narrow" panose="020B0606020202030204" pitchFamily="34" charset="0"/>
              </a:rPr>
              <a:t>Надеть свитер</a:t>
            </a:r>
          </a:p>
          <a:p>
            <a:pPr marL="457200" indent="-103188">
              <a:buFont typeface="+mj-lt"/>
              <a:buAutoNum type="arabicPeriod"/>
            </a:pPr>
            <a:r>
              <a:rPr lang="ru-RU" sz="2000" dirty="0">
                <a:latin typeface="Arial Narrow" panose="020B0606020202030204" pitchFamily="34" charset="0"/>
              </a:rPr>
              <a:t>Надеть джинсы</a:t>
            </a:r>
          </a:p>
          <a:p>
            <a:pPr marL="457200" indent="-103188">
              <a:buFont typeface="+mj-lt"/>
              <a:buAutoNum type="arabicPeriod"/>
            </a:pPr>
            <a:r>
              <a:rPr lang="ru-RU" sz="2000" dirty="0">
                <a:latin typeface="Arial Narrow" panose="020B0606020202030204" pitchFamily="34" charset="0"/>
              </a:rPr>
              <a:t>Надеть футболку</a:t>
            </a:r>
          </a:p>
          <a:p>
            <a:pPr marL="457200" indent="-103188">
              <a:buFont typeface="+mj-lt"/>
              <a:buAutoNum type="arabicPeriod"/>
            </a:pPr>
            <a:r>
              <a:rPr lang="ru-RU" sz="2000" dirty="0">
                <a:latin typeface="Arial Narrow" panose="020B0606020202030204" pitchFamily="34" charset="0"/>
              </a:rPr>
              <a:t>Надеть майку</a:t>
            </a:r>
          </a:p>
          <a:p>
            <a:pPr marL="457200" indent="-103188">
              <a:buFont typeface="+mj-lt"/>
              <a:buAutoNum type="arabicPeriod"/>
            </a:pPr>
            <a:r>
              <a:rPr lang="ru-RU" sz="2000" dirty="0">
                <a:latin typeface="Arial Narrow" panose="020B0606020202030204" pitchFamily="34" charset="0"/>
              </a:rPr>
              <a:t>Надеть носки</a:t>
            </a:r>
            <a:endParaRPr lang="ru-RU" sz="1400" dirty="0">
              <a:latin typeface="Arial Narrow" panose="020B0606020202030204" pitchFamily="34" charset="0"/>
            </a:endParaRPr>
          </a:p>
        </p:txBody>
      </p: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D9853D55-4B63-45E4-A81F-6DABA198559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4203" y="5860141"/>
            <a:ext cx="1028191" cy="757240"/>
          </a:xfrm>
          <a:prstGeom prst="rect">
            <a:avLst/>
          </a:prstGeom>
        </p:spPr>
      </p:pic>
      <p:sp>
        <p:nvSpPr>
          <p:cNvPr id="99" name="Равнобедренный треугольник 98">
            <a:extLst>
              <a:ext uri="{FF2B5EF4-FFF2-40B4-BE49-F238E27FC236}">
                <a16:creationId xmlns:a16="http://schemas.microsoft.com/office/drawing/2014/main" id="{5468159F-A45B-4FB1-9FA5-5EBA94FB489B}"/>
              </a:ext>
            </a:extLst>
          </p:cNvPr>
          <p:cNvSpPr/>
          <p:nvPr/>
        </p:nvSpPr>
        <p:spPr>
          <a:xfrm rot="5400000">
            <a:off x="11000509" y="5704301"/>
            <a:ext cx="1046664" cy="801369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941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Наташа</dc:creator>
  <cp:lastModifiedBy>Наташа</cp:lastModifiedBy>
  <cp:revision>1</cp:revision>
  <dcterms:created xsi:type="dcterms:W3CDTF">2022-01-26T21:21:31Z</dcterms:created>
  <dcterms:modified xsi:type="dcterms:W3CDTF">2022-01-26T21:21:55Z</dcterms:modified>
</cp:coreProperties>
</file>