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FCCFF"/>
    <a:srgbClr val="FF66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7321-5814-4CA6-BE0B-338FDB8CD16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191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7321-5814-4CA6-BE0B-338FDB8CD16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081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7321-5814-4CA6-BE0B-338FDB8CD16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62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7321-5814-4CA6-BE0B-338FDB8CD16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534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7321-5814-4CA6-BE0B-338FDB8CD16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766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7321-5814-4CA6-BE0B-338FDB8CD16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67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7321-5814-4CA6-BE0B-338FDB8CD16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02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7321-5814-4CA6-BE0B-338FDB8CD16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604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7321-5814-4CA6-BE0B-338FDB8CD16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755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7321-5814-4CA6-BE0B-338FDB8CD16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061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7321-5814-4CA6-BE0B-338FDB8CD16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89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F7321-5814-4CA6-BE0B-338FDB8CD16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600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378781"/>
            <a:ext cx="12192000" cy="1207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/>
          <p:cNvSpPr txBox="1"/>
          <p:nvPr/>
        </p:nvSpPr>
        <p:spPr>
          <a:xfrm>
            <a:off x="3119333" y="477947"/>
            <a:ext cx="59228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dirty="0" smtClean="0">
                <a:solidFill>
                  <a:schemeClr val="bg1">
                    <a:lumMod val="65000"/>
                  </a:schemeClr>
                </a:solidFill>
                <a:latin typeface="Bell MT" panose="02020503060305020303" pitchFamily="18" charset="0"/>
              </a:rPr>
              <a:t>Cultura digital 2</a:t>
            </a:r>
            <a:endParaRPr lang="es-MX" sz="6600" dirty="0">
              <a:solidFill>
                <a:schemeClr val="bg1">
                  <a:lumMod val="6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62149" y="2220685"/>
            <a:ext cx="1043722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-Me llamo Natalia Acosta Estrada</a:t>
            </a:r>
          </a:p>
          <a:p>
            <a:pPr algn="ctr"/>
            <a:endParaRPr lang="es-MX" sz="28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-</a:t>
            </a:r>
            <a:r>
              <a:rPr lang="es-MX" sz="28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N</a:t>
            </a:r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ací el 20 de agosto de 2009 en Culiacán Sinaloa</a:t>
            </a:r>
          </a:p>
          <a:p>
            <a:pPr algn="ctr"/>
            <a:endParaRPr lang="es-MX" sz="28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-Mi animal favorito es el gato y tengo uno </a:t>
            </a:r>
          </a:p>
          <a:p>
            <a:pPr algn="ctr"/>
            <a:endParaRPr lang="es-MX" sz="28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-Mi color favorito es el rosa</a:t>
            </a:r>
          </a:p>
          <a:p>
            <a:pPr algn="ctr"/>
            <a:endParaRPr lang="es-MX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ctr"/>
            <a:r>
              <a:rPr lang="es-MX" sz="2800" dirty="0" smtClean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-Me gusta ver películas, en especial musicales</a:t>
            </a:r>
          </a:p>
          <a:p>
            <a:endParaRPr lang="es-MX" sz="2400" dirty="0" smtClean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46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Bell MT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PC-37</dc:creator>
  <cp:lastModifiedBy>CC1</cp:lastModifiedBy>
  <cp:revision>3</cp:revision>
  <dcterms:created xsi:type="dcterms:W3CDTF">2025-02-14T00:12:35Z</dcterms:created>
  <dcterms:modified xsi:type="dcterms:W3CDTF">2025-02-19T00:05:29Z</dcterms:modified>
</cp:coreProperties>
</file>