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191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081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62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34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66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2671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202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604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755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061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7321-5814-4CA6-BE0B-338FDB8CD16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989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F7321-5814-4CA6-BE0B-338FDB8CD16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9D3F-DE5F-4BD2-81D0-B6EC7FEA92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600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3012140" y="2463501"/>
            <a:ext cx="69171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6600" dirty="0" smtClean="0">
                <a:solidFill>
                  <a:srgbClr val="FF6699"/>
                </a:solidFill>
                <a:latin typeface="Bell MT" panose="02020503060305020303" pitchFamily="18" charset="0"/>
              </a:rPr>
              <a:t>Cultura digital 2</a:t>
            </a:r>
            <a:endParaRPr lang="es-MX" sz="6600" dirty="0">
              <a:solidFill>
                <a:srgbClr val="FF6699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00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PC-37</dc:creator>
  <cp:lastModifiedBy>PC-37</cp:lastModifiedBy>
  <cp:revision>1</cp:revision>
  <dcterms:created xsi:type="dcterms:W3CDTF">2025-02-14T00:12:35Z</dcterms:created>
  <dcterms:modified xsi:type="dcterms:W3CDTF">2025-02-14T00:19:48Z</dcterms:modified>
</cp:coreProperties>
</file>