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21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0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fd31d2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fd31d2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7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fd31d2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fd31d2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93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fd31d2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fd31d2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79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3fd31d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3fd31d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1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3fd31d2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3fd31d2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1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3fd31d2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3fd31d2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72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841775"/>
            <a:ext cx="66825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CO EN EL AIRE DE BOGOTÁ EMPLEANDO SERIES DE TIEMPO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909500" y="2982225"/>
            <a:ext cx="4317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Calibri"/>
                <a:ea typeface="Calibri"/>
                <a:cs typeface="Calibri"/>
                <a:sym typeface="Calibri"/>
              </a:rPr>
              <a:t>Natalia Gomez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Calibri"/>
                <a:ea typeface="Calibri"/>
                <a:cs typeface="Calibri"/>
                <a:sym typeface="Calibri"/>
              </a:rPr>
              <a:t>Andrea Morales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Calibri"/>
                <a:ea typeface="Calibri"/>
                <a:cs typeface="Calibri"/>
                <a:sym typeface="Calibri"/>
              </a:rPr>
              <a:t>Jessica Pedraza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Calibri"/>
                <a:ea typeface="Calibri"/>
                <a:cs typeface="Calibri"/>
                <a:sym typeface="Calibri"/>
              </a:rPr>
              <a:t>Jheyson Jaimes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925" y="2790399"/>
            <a:ext cx="1612950" cy="2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Holt-Winder meses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380268"/>
            <a:ext cx="8715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9024"/>
          <a:stretch/>
        </p:blipFill>
        <p:spPr>
          <a:xfrm>
            <a:off x="2501706" y="1396792"/>
            <a:ext cx="2189333" cy="164570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80750" y="1749699"/>
            <a:ext cx="11427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Calibri"/>
                <a:ea typeface="Calibri"/>
                <a:cs typeface="Calibri"/>
                <a:sym typeface="Calibri"/>
              </a:rPr>
              <a:t>2015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 rot="10800000" flipH="1">
            <a:off x="4825067" y="1609372"/>
            <a:ext cx="938100" cy="3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/>
          <p:nvPr/>
        </p:nvCxnSpPr>
        <p:spPr>
          <a:xfrm>
            <a:off x="4836223" y="2284373"/>
            <a:ext cx="9159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1731321" y="2099454"/>
            <a:ext cx="52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4"/>
          <p:cNvSpPr txBox="1"/>
          <p:nvPr/>
        </p:nvSpPr>
        <p:spPr>
          <a:xfrm>
            <a:off x="5969812" y="1159375"/>
            <a:ext cx="15321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075" y="3507525"/>
            <a:ext cx="1532101" cy="124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/>
          <p:nvPr/>
        </p:nvCxnSpPr>
        <p:spPr>
          <a:xfrm>
            <a:off x="3761701" y="4129700"/>
            <a:ext cx="616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2256025" y="3265725"/>
            <a:ext cx="16932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COSTO AMBIENTAL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418400" y="3790775"/>
            <a:ext cx="1294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1.1 %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5426026" y="4128500"/>
            <a:ext cx="616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>
            <a:off x="6088750" y="3790775"/>
            <a:ext cx="1294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1.93 %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418400" y="4414750"/>
            <a:ext cx="987000" cy="45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2009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088750" y="4414750"/>
            <a:ext cx="987000" cy="45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2015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183575" y="1159375"/>
            <a:ext cx="1693200" cy="733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10.527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MUERTES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897300" y="2284375"/>
            <a:ext cx="2508900" cy="90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67,8 millones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ENFERMEDADES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484725" y="4202200"/>
            <a:ext cx="5247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Calibri"/>
                <a:ea typeface="Calibri"/>
                <a:cs typeface="Calibri"/>
                <a:sym typeface="Calibri"/>
              </a:rPr>
              <a:t>PIB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731392" y="2476072"/>
            <a:ext cx="7200258" cy="10068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Diseñar </a:t>
            </a:r>
            <a:r>
              <a:rPr lang="es" dirty="0"/>
              <a:t>un modelo para </a:t>
            </a:r>
            <a:r>
              <a:rPr lang="es" dirty="0" smtClean="0"/>
              <a:t>predecir </a:t>
            </a:r>
            <a:r>
              <a:rPr lang="es" dirty="0"/>
              <a:t>y/o alertar a la población sobre el nivel de contaminación presente en el aire.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731392" y="19302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s" sz="1800" b="1" dirty="0"/>
              <a:t>Objetivo general: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51940" y="23464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ESTADO DEL ARTE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1" y="1510301"/>
            <a:ext cx="3482939" cy="19846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8650" y="1510301"/>
            <a:ext cx="2936483" cy="544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855" y="635903"/>
            <a:ext cx="2324332" cy="20958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331" y="2445849"/>
            <a:ext cx="3630552" cy="20981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34122" y="2445849"/>
            <a:ext cx="3708970" cy="523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251129" y="685808"/>
            <a:ext cx="2211316" cy="561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11" y="2204396"/>
            <a:ext cx="2206279" cy="20182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284" y="820691"/>
            <a:ext cx="1454433" cy="10977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628650" y="48869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73375" y="2426200"/>
            <a:ext cx="7818600" cy="198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800"/>
              <a:t>Pre procesamiento datos</a:t>
            </a:r>
            <a:endParaRPr sz="1800"/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Establecer un municipio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Determinar una variable de medición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Generalizar formato en la fecha.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Fijar a un solo dato por día.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" sz="1800"/>
              <a:t>Seleccionar índice.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l="2790" t="35763" r="74444" b="34456"/>
          <a:stretch/>
        </p:blipFill>
        <p:spPr>
          <a:xfrm>
            <a:off x="5492625" y="2426250"/>
            <a:ext cx="2699349" cy="198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l="6305" t="32355" b="11656"/>
          <a:stretch/>
        </p:blipFill>
        <p:spPr>
          <a:xfrm>
            <a:off x="2726200" y="273862"/>
            <a:ext cx="5116599" cy="171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4579450" y="3276800"/>
            <a:ext cx="577500" cy="3357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PROPUESTO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536000" y="1268047"/>
            <a:ext cx="7805100" cy="1598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Presentamos un modelo de series temporales utilizando la técnica del modelo de ARIMA para analizar el fenómeno y lograr dar un pronóstico respecto al nivel de contaminación de CO que existe en la ciudad de Bogotá.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450" y="2571750"/>
            <a:ext cx="4226349" cy="23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38" y="1294164"/>
            <a:ext cx="5435029" cy="33302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96966" y="770944"/>
            <a:ext cx="334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Arima días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53730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Holt-Winder días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89753"/>
            <a:ext cx="8677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l="7492" t="30541" r="48302" b="16690"/>
          <a:stretch/>
        </p:blipFill>
        <p:spPr>
          <a:xfrm>
            <a:off x="1616148" y="557466"/>
            <a:ext cx="5519524" cy="37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141</Words>
  <Application>Microsoft Office PowerPoint</Application>
  <PresentationFormat>Presentación en pantalla (16:9)</PresentationFormat>
  <Paragraphs>35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ANÁLISIS DEL CO EN EL AIRE DE BOGOTÁ EMPLEANDO SERIES DE TIEMPO</vt:lpstr>
      <vt:lpstr>MOTIVACIÓN</vt:lpstr>
      <vt:lpstr>OBJETIVOS</vt:lpstr>
      <vt:lpstr>ESTADO DEL ARTE</vt:lpstr>
      <vt:lpstr>DATASET</vt:lpstr>
      <vt:lpstr>MÉTODO PROPUESTO</vt:lpstr>
      <vt:lpstr>RESULTADOS</vt:lpstr>
      <vt:lpstr>Holt-Winder días</vt:lpstr>
      <vt:lpstr>Presentación de PowerPoint</vt:lpstr>
      <vt:lpstr>Holt-Winder meses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CO EN EL AIRE DE BOGOTÁ EMPLEANDO SERIES DE TIEMPO</dc:title>
  <cp:lastModifiedBy>Natalia pc</cp:lastModifiedBy>
  <cp:revision>4</cp:revision>
  <dcterms:modified xsi:type="dcterms:W3CDTF">2020-04-02T05:33:47Z</dcterms:modified>
</cp:coreProperties>
</file>