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dee5198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dee5198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dee5198e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dee5198e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dee5198e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dee5198e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dee5198e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dee5198e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dee5198e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dee5198e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dee5198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dee5198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dee5198e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dee5198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dee5198e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dee5198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dee5198e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dee5198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dee5198e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dee5198e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dee5198e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dee5198e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dee5198e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dee5198e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jp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jpg"/><Relationship Id="rId10" Type="http://schemas.openxmlformats.org/officeDocument/2006/relationships/image" Target="../media/image30.jpg"/><Relationship Id="rId13" Type="http://schemas.openxmlformats.org/officeDocument/2006/relationships/image" Target="../media/image39.jpg"/><Relationship Id="rId12" Type="http://schemas.openxmlformats.org/officeDocument/2006/relationships/image" Target="../media/image38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jpg"/><Relationship Id="rId4" Type="http://schemas.openxmlformats.org/officeDocument/2006/relationships/image" Target="../media/image33.jpg"/><Relationship Id="rId9" Type="http://schemas.openxmlformats.org/officeDocument/2006/relationships/image" Target="../media/image28.jpg"/><Relationship Id="rId15" Type="http://schemas.openxmlformats.org/officeDocument/2006/relationships/image" Target="../media/image41.jpg"/><Relationship Id="rId14" Type="http://schemas.openxmlformats.org/officeDocument/2006/relationships/image" Target="../media/image40.jpg"/><Relationship Id="rId5" Type="http://schemas.openxmlformats.org/officeDocument/2006/relationships/image" Target="../media/image37.jpg"/><Relationship Id="rId6" Type="http://schemas.openxmlformats.org/officeDocument/2006/relationships/image" Target="../media/image34.jpg"/><Relationship Id="rId7" Type="http://schemas.openxmlformats.org/officeDocument/2006/relationships/image" Target="../media/image25.jpg"/><Relationship Id="rId8" Type="http://schemas.openxmlformats.org/officeDocument/2006/relationships/image" Target="../media/image31.jp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jpg"/><Relationship Id="rId10" Type="http://schemas.openxmlformats.org/officeDocument/2006/relationships/image" Target="../media/image12.jpg"/><Relationship Id="rId13" Type="http://schemas.openxmlformats.org/officeDocument/2006/relationships/image" Target="../media/image8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6.jpg"/><Relationship Id="rId9" Type="http://schemas.openxmlformats.org/officeDocument/2006/relationships/image" Target="../media/image1.jpg"/><Relationship Id="rId15" Type="http://schemas.openxmlformats.org/officeDocument/2006/relationships/image" Target="../media/image5.jpg"/><Relationship Id="rId14" Type="http://schemas.openxmlformats.org/officeDocument/2006/relationships/image" Target="../media/image18.jpg"/><Relationship Id="rId17" Type="http://schemas.openxmlformats.org/officeDocument/2006/relationships/image" Target="../media/image13.jpg"/><Relationship Id="rId16" Type="http://schemas.openxmlformats.org/officeDocument/2006/relationships/image" Target="../media/image17.jpg"/><Relationship Id="rId5" Type="http://schemas.openxmlformats.org/officeDocument/2006/relationships/image" Target="../media/image11.jpg"/><Relationship Id="rId6" Type="http://schemas.openxmlformats.org/officeDocument/2006/relationships/image" Target="../media/image15.jpg"/><Relationship Id="rId7" Type="http://schemas.openxmlformats.org/officeDocument/2006/relationships/image" Target="../media/image14.jpg"/><Relationship Id="rId8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9.png"/><Relationship Id="rId5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2242625" y="2801400"/>
            <a:ext cx="4829700" cy="2342100"/>
          </a:xfrm>
          <a:prstGeom prst="round2SameRect">
            <a:avLst>
              <a:gd fmla="val 37256" name="adj1"/>
              <a:gd fmla="val 0" name="adj2"/>
            </a:avLst>
          </a:prstGeom>
          <a:solidFill>
            <a:srgbClr val="443A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925" y="2511600"/>
            <a:ext cx="2768199" cy="27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473325"/>
            <a:ext cx="2844750" cy="28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