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63072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163072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8b9b2b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8b9b2b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d64e09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d64e09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d64e09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dd64e09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d64e09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d64e09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8b9b2b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8b9b2b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e8b9b2be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e8b9b2be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cc2dc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cc2dc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vbofficeware.com.br/chatbots-como-facilitadores/" TargetMode="External"/><Relationship Id="rId4" Type="http://schemas.openxmlformats.org/officeDocument/2006/relationships/hyperlink" Target="https://fga-eps-mds.github.io/2019.1-Aix/projeto/2019/03/29/documento-de-arquitetura/" TargetMode="External"/><Relationship Id="rId5" Type="http://schemas.openxmlformats.org/officeDocument/2006/relationships/hyperlink" Target="https://www.ecs.csun.edu/~rlingard/COMP684/Example2SoftArch.htm#Use-Case%20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SOFTWARE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Chatbot para empresa de Engenharia Elétrica </a:t>
            </a:r>
            <a:endParaRPr sz="5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683100"/>
            <a:ext cx="404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PARTICIPANTES: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GUILHERME  BERNARDO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NATALIA ALMADA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RAMSÉS CARVALHO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5071275" y="3683100"/>
            <a:ext cx="33402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AVALIADORA: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MARCELLE URQUIZA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30075" cy="15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475" y="0"/>
            <a:ext cx="4662529" cy="1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SOFTWARE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ABSTRATOS: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Interpretação de comandos.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Acesso ao banco de dados.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Padronização de procedimentos.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Funcionamento dinâmico.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Linguagem clara.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Solucionar problemas para o usuário.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POR PROTOTIPAÇÃO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</a:t>
            </a:r>
            <a:r>
              <a:rPr lang="pt-BR" sz="2100"/>
              <a:t> Projeto foi desenvolvido através do modelo de prototipagem. Ao fim de cada etapa de avaliação de requisitos, era desenvolvido um protótipo que atendia aos requisitos anteriormente preestabelecidos.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204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6050"/>
            <a:ext cx="9144001" cy="4437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1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DE FUNÇÃO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500"/>
            <a:ext cx="9144000" cy="4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DE FUNÇÃO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825" y="1152475"/>
            <a:ext cx="91988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 ALVO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r>
              <a:rPr lang="pt-BR"/>
              <a:t>O público alvo do projeto são empresas de energia elétrica que pretendem oferecer um serviço de atendimento ao cliente com maior qualidade, usando o celular como fonte.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275" y="2242725"/>
            <a:ext cx="4888324" cy="25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CHATBOTS COMO FACILITADORES PARA AS EMPRESAS – CASOS DE USO</a:t>
            </a:r>
            <a:r>
              <a:rPr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pt-BR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http://www.vbofficeware.com.br/chatbots-como-facilitadores/</a:t>
            </a:r>
            <a:r>
              <a:rPr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&gt;.Acesso em: 24 de novembro de 2020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MARQUES, Guilherme;Andre; Gabriela; Gustavo; Iuri;  Pedro. </a:t>
            </a:r>
            <a:r>
              <a:rPr b="1"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Documento de Arquitetura 2019. </a:t>
            </a:r>
            <a:r>
              <a:rPr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Disponível em: &lt;</a:t>
            </a:r>
            <a:r>
              <a:rPr lang="pt-BR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https://fga-eps-mds.github.io/2019.1-Aix/projeto/2019/03/29/documento-de-arquitetura/</a:t>
            </a:r>
            <a:r>
              <a:rPr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&gt;. Acesso em: 24 de novembro de 2020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Johnson. </a:t>
            </a:r>
            <a:r>
              <a:rPr b="1"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 Document 1999. </a:t>
            </a:r>
            <a:r>
              <a:rPr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Disponível em: &lt;</a:t>
            </a:r>
            <a:r>
              <a:rPr lang="pt-BR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https://www.ecs.csun.edu/~rlingard/COMP684/Example2SoftArch.htm#Use-Case%20View</a:t>
            </a:r>
            <a:r>
              <a:rPr lang="pt-B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&gt;. Acesso em: 24 de novembro de 2020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