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59" r:id="rId9"/>
    <p:sldId id="260" r:id="rId10"/>
    <p:sldId id="270" r:id="rId11"/>
    <p:sldId id="261" r:id="rId12"/>
    <p:sldId id="271" r:id="rId13"/>
    <p:sldId id="262" r:id="rId14"/>
    <p:sldId id="272" r:id="rId15"/>
    <p:sldId id="273" r:id="rId16"/>
    <p:sldId id="274" r:id="rId17"/>
    <p:sldId id="263" r:id="rId18"/>
    <p:sldId id="275" r:id="rId19"/>
  </p:sldIdLst>
  <p:sldSz cx="18288000" cy="10287000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814F6-97E0-49E4-A742-D71DB7EC0087}" v="2" dt="2024-05-27T00:45:0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Alejandra Angarita Buitrago" userId="417ec142-bb23-44fc-8a47-01749909f574" providerId="ADAL" clId="{968814F6-97E0-49E4-A742-D71DB7EC0087}"/>
    <pc:docChg chg="modSld">
      <pc:chgData name="Natalia Alejandra Angarita Buitrago" userId="417ec142-bb23-44fc-8a47-01749909f574" providerId="ADAL" clId="{968814F6-97E0-49E4-A742-D71DB7EC0087}" dt="2024-05-27T00:45:06.099" v="9" actId="255"/>
      <pc:docMkLst>
        <pc:docMk/>
      </pc:docMkLst>
      <pc:sldChg chg="modSp mod">
        <pc:chgData name="Natalia Alejandra Angarita Buitrago" userId="417ec142-bb23-44fc-8a47-01749909f574" providerId="ADAL" clId="{968814F6-97E0-49E4-A742-D71DB7EC0087}" dt="2024-05-27T00:44:52.790" v="7" actId="20577"/>
        <pc:sldMkLst>
          <pc:docMk/>
          <pc:sldMk cId="0" sldId="257"/>
        </pc:sldMkLst>
        <pc:spChg chg="mod">
          <ac:chgData name="Natalia Alejandra Angarita Buitrago" userId="417ec142-bb23-44fc-8a47-01749909f574" providerId="ADAL" clId="{968814F6-97E0-49E4-A742-D71DB7EC0087}" dt="2024-05-27T00:44:52.790" v="7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Natalia Alejandra Angarita Buitrago" userId="417ec142-bb23-44fc-8a47-01749909f574" providerId="ADAL" clId="{968814F6-97E0-49E4-A742-D71DB7EC0087}" dt="2024-05-27T00:45:06.099" v="9" actId="255"/>
        <pc:sldMkLst>
          <pc:docMk/>
          <pc:sldMk cId="0" sldId="259"/>
        </pc:sldMkLst>
        <pc:graphicFrameChg chg="mod">
          <ac:chgData name="Natalia Alejandra Angarita Buitrago" userId="417ec142-bb23-44fc-8a47-01749909f574" providerId="ADAL" clId="{968814F6-97E0-49E4-A742-D71DB7EC0087}" dt="2024-05-27T00:45:06.099" v="9" actId="255"/>
          <ac:graphicFrameMkLst>
            <pc:docMk/>
            <pc:sldMk cId="0" sldId="259"/>
            <ac:graphicFrameMk id="10" creationId="{3F312D76-FA94-06AB-CFA5-C2D65D6CC20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E6E83-7A88-48E6-B150-3BAF324ED7DA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80EE9ADA-1BFE-4E9A-B7BE-73E0D6BAC5D2}">
      <dgm:prSet phldrT="[Text]" custT="1"/>
      <dgm:spPr/>
      <dgm:t>
        <a:bodyPr/>
        <a:lstStyle/>
        <a:p>
          <a:r>
            <a:rPr lang="es-MX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PROBLEMA A RESOLVER:</a:t>
          </a:r>
        </a:p>
        <a:p>
          <a:r>
            <a:rPr lang="es-MX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Detección de fraude en el consumo de energía eléctrica. </a:t>
          </a:r>
          <a:endParaRPr lang="en-US" sz="2400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118E2B6-F650-4123-9BB1-3C0885861FE6}" type="parTrans" cxnId="{E50A18B8-A530-4C59-9233-630A2D3D09DC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62A0BF5-ABD8-46B7-BD90-D12FA86DA2E5}" type="sibTrans" cxnId="{E50A18B8-A530-4C59-9233-630A2D3D09DC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4456628-29DF-46B4-BDD4-6964273703EF}">
      <dgm:prSet phldrT="[Text]" custT="1"/>
      <dgm:spPr/>
      <dgm:t>
        <a:bodyPr/>
        <a:lstStyle/>
        <a:p>
          <a:r>
            <a:rPr lang="es-MX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Manipulación de medidores, conexiones ilegales, y alteración de datos de consumo.</a:t>
          </a:r>
          <a:endParaRPr lang="en-US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0EED653-9C46-466C-B4C5-059E641BC3C5}" type="parTrans" cxnId="{DB9DB354-E3CA-40BA-86AA-F6E88324D45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1AAF37C-A8C6-4FB7-B5B5-71173A2A8D8D}" type="sibTrans" cxnId="{DB9DB354-E3CA-40BA-86AA-F6E88324D45D}">
      <dgm:prSet custT="1"/>
      <dgm:spPr/>
      <dgm:t>
        <a:bodyPr/>
        <a:lstStyle/>
        <a:p>
          <a:endParaRPr lang="en-US" sz="24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AAC0995-4126-40DE-8CE5-7A5324437858}">
      <dgm:prSet phldrT="[Text]" custT="1"/>
      <dgm:spPr/>
      <dgm:t>
        <a:bodyPr/>
        <a:lstStyle/>
        <a:p>
          <a:r>
            <a:rPr lang="es-MX" sz="2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Estas actividades fraudulentas no solo afectan las finanzas de las empresas, sino que también pueden poner en riesgo la seguridad del suministro eléctrico.</a:t>
          </a:r>
          <a:endParaRPr lang="en-US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4FF633-1307-4815-8095-6D740E21AC32}" type="parTrans" cxnId="{17DDE936-E3F8-4003-AB11-B86ADB4DF909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6C2972-E3F0-4EF7-B125-E8F042E15538}" type="sibTrans" cxnId="{17DDE936-E3F8-4003-AB11-B86ADB4DF909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D7DBDF-0B4D-4A8A-947B-7DFBE84D26F7}" type="pres">
      <dgm:prSet presAssocID="{4B5E6E83-7A88-48E6-B150-3BAF324ED7DA}" presName="Name0" presStyleCnt="0">
        <dgm:presLayoutVars>
          <dgm:dir/>
          <dgm:resizeHandles val="exact"/>
        </dgm:presLayoutVars>
      </dgm:prSet>
      <dgm:spPr/>
    </dgm:pt>
    <dgm:pt modelId="{A53BDD36-B775-482F-877C-8C36FD58750C}" type="pres">
      <dgm:prSet presAssocID="{80EE9ADA-1BFE-4E9A-B7BE-73E0D6BAC5D2}" presName="node" presStyleLbl="node1" presStyleIdx="0" presStyleCnt="3">
        <dgm:presLayoutVars>
          <dgm:bulletEnabled val="1"/>
        </dgm:presLayoutVars>
      </dgm:prSet>
      <dgm:spPr/>
    </dgm:pt>
    <dgm:pt modelId="{6482B058-34C6-4F53-BEC7-1F9435F3F851}" type="pres">
      <dgm:prSet presAssocID="{862A0BF5-ABD8-46B7-BD90-D12FA86DA2E5}" presName="sibTrans" presStyleLbl="sibTrans2D1" presStyleIdx="0" presStyleCnt="2"/>
      <dgm:spPr/>
    </dgm:pt>
    <dgm:pt modelId="{19F61B71-F10E-42F4-9647-3E486F0AB0B8}" type="pres">
      <dgm:prSet presAssocID="{862A0BF5-ABD8-46B7-BD90-D12FA86DA2E5}" presName="connectorText" presStyleLbl="sibTrans2D1" presStyleIdx="0" presStyleCnt="2"/>
      <dgm:spPr/>
    </dgm:pt>
    <dgm:pt modelId="{D3C1836B-42A9-4D90-A570-63D21F64CA7E}" type="pres">
      <dgm:prSet presAssocID="{D4456628-29DF-46B4-BDD4-6964273703EF}" presName="node" presStyleLbl="node1" presStyleIdx="1" presStyleCnt="3">
        <dgm:presLayoutVars>
          <dgm:bulletEnabled val="1"/>
        </dgm:presLayoutVars>
      </dgm:prSet>
      <dgm:spPr/>
    </dgm:pt>
    <dgm:pt modelId="{6FDC9624-6D9E-47D6-B607-340665C38FB9}" type="pres">
      <dgm:prSet presAssocID="{D1AAF37C-A8C6-4FB7-B5B5-71173A2A8D8D}" presName="sibTrans" presStyleLbl="sibTrans2D1" presStyleIdx="1" presStyleCnt="2"/>
      <dgm:spPr/>
    </dgm:pt>
    <dgm:pt modelId="{1B40D633-89A3-43F9-BDC6-4E8D06643E13}" type="pres">
      <dgm:prSet presAssocID="{D1AAF37C-A8C6-4FB7-B5B5-71173A2A8D8D}" presName="connectorText" presStyleLbl="sibTrans2D1" presStyleIdx="1" presStyleCnt="2"/>
      <dgm:spPr/>
    </dgm:pt>
    <dgm:pt modelId="{68D4BD6B-E048-4DA3-BE34-290DF5DBFE06}" type="pres">
      <dgm:prSet presAssocID="{3AAC0995-4126-40DE-8CE5-7A5324437858}" presName="node" presStyleLbl="node1" presStyleIdx="2" presStyleCnt="3">
        <dgm:presLayoutVars>
          <dgm:bulletEnabled val="1"/>
        </dgm:presLayoutVars>
      </dgm:prSet>
      <dgm:spPr/>
    </dgm:pt>
  </dgm:ptLst>
  <dgm:cxnLst>
    <dgm:cxn modelId="{07EAD304-5A3D-4445-96BE-EBAB9F2D66DD}" type="presOf" srcId="{D1AAF37C-A8C6-4FB7-B5B5-71173A2A8D8D}" destId="{6FDC9624-6D9E-47D6-B607-340665C38FB9}" srcOrd="0" destOrd="0" presId="urn:microsoft.com/office/officeart/2005/8/layout/process1"/>
    <dgm:cxn modelId="{17DDE936-E3F8-4003-AB11-B86ADB4DF909}" srcId="{4B5E6E83-7A88-48E6-B150-3BAF324ED7DA}" destId="{3AAC0995-4126-40DE-8CE5-7A5324437858}" srcOrd="2" destOrd="0" parTransId="{AC4FF633-1307-4815-8095-6D740E21AC32}" sibTransId="{156C2972-E3F0-4EF7-B125-E8F042E15538}"/>
    <dgm:cxn modelId="{4459C744-2079-4CA6-AB09-263830E6BDEF}" type="presOf" srcId="{4B5E6E83-7A88-48E6-B150-3BAF324ED7DA}" destId="{43D7DBDF-0B4D-4A8A-947B-7DFBE84D26F7}" srcOrd="0" destOrd="0" presId="urn:microsoft.com/office/officeart/2005/8/layout/process1"/>
    <dgm:cxn modelId="{BEDEA26F-819F-4580-8742-73196C64B0D5}" type="presOf" srcId="{862A0BF5-ABD8-46B7-BD90-D12FA86DA2E5}" destId="{19F61B71-F10E-42F4-9647-3E486F0AB0B8}" srcOrd="1" destOrd="0" presId="urn:microsoft.com/office/officeart/2005/8/layout/process1"/>
    <dgm:cxn modelId="{DB9DB354-E3CA-40BA-86AA-F6E88324D45D}" srcId="{4B5E6E83-7A88-48E6-B150-3BAF324ED7DA}" destId="{D4456628-29DF-46B4-BDD4-6964273703EF}" srcOrd="1" destOrd="0" parTransId="{F0EED653-9C46-466C-B4C5-059E641BC3C5}" sibTransId="{D1AAF37C-A8C6-4FB7-B5B5-71173A2A8D8D}"/>
    <dgm:cxn modelId="{0C671381-CF17-4E2D-9A22-098A47DADBA5}" type="presOf" srcId="{D4456628-29DF-46B4-BDD4-6964273703EF}" destId="{D3C1836B-42A9-4D90-A570-63D21F64CA7E}" srcOrd="0" destOrd="0" presId="urn:microsoft.com/office/officeart/2005/8/layout/process1"/>
    <dgm:cxn modelId="{2D13B182-0192-45BC-AA40-19CEEF4BC3C5}" type="presOf" srcId="{D1AAF37C-A8C6-4FB7-B5B5-71173A2A8D8D}" destId="{1B40D633-89A3-43F9-BDC6-4E8D06643E13}" srcOrd="1" destOrd="0" presId="urn:microsoft.com/office/officeart/2005/8/layout/process1"/>
    <dgm:cxn modelId="{D2F13AB7-2D1C-48BF-A312-F99E48769E3A}" type="presOf" srcId="{80EE9ADA-1BFE-4E9A-B7BE-73E0D6BAC5D2}" destId="{A53BDD36-B775-482F-877C-8C36FD58750C}" srcOrd="0" destOrd="0" presId="urn:microsoft.com/office/officeart/2005/8/layout/process1"/>
    <dgm:cxn modelId="{E50A18B8-A530-4C59-9233-630A2D3D09DC}" srcId="{4B5E6E83-7A88-48E6-B150-3BAF324ED7DA}" destId="{80EE9ADA-1BFE-4E9A-B7BE-73E0D6BAC5D2}" srcOrd="0" destOrd="0" parTransId="{4118E2B6-F650-4123-9BB1-3C0885861FE6}" sibTransId="{862A0BF5-ABD8-46B7-BD90-D12FA86DA2E5}"/>
    <dgm:cxn modelId="{750627E3-24B4-4D97-8CF6-7F1F02AEEF12}" type="presOf" srcId="{3AAC0995-4126-40DE-8CE5-7A5324437858}" destId="{68D4BD6B-E048-4DA3-BE34-290DF5DBFE06}" srcOrd="0" destOrd="0" presId="urn:microsoft.com/office/officeart/2005/8/layout/process1"/>
    <dgm:cxn modelId="{6193BCFF-DF3F-4AE6-B48E-8D8544E02D6A}" type="presOf" srcId="{862A0BF5-ABD8-46B7-BD90-D12FA86DA2E5}" destId="{6482B058-34C6-4F53-BEC7-1F9435F3F851}" srcOrd="0" destOrd="0" presId="urn:microsoft.com/office/officeart/2005/8/layout/process1"/>
    <dgm:cxn modelId="{E8BBFF78-9D81-4DDB-BFEA-C336864E73BD}" type="presParOf" srcId="{43D7DBDF-0B4D-4A8A-947B-7DFBE84D26F7}" destId="{A53BDD36-B775-482F-877C-8C36FD58750C}" srcOrd="0" destOrd="0" presId="urn:microsoft.com/office/officeart/2005/8/layout/process1"/>
    <dgm:cxn modelId="{F7CDE680-D0D6-4751-9085-F05BA5B9EFCB}" type="presParOf" srcId="{43D7DBDF-0B4D-4A8A-947B-7DFBE84D26F7}" destId="{6482B058-34C6-4F53-BEC7-1F9435F3F851}" srcOrd="1" destOrd="0" presId="urn:microsoft.com/office/officeart/2005/8/layout/process1"/>
    <dgm:cxn modelId="{C35D3D01-D39D-40D2-9BB4-EC2FB32844BC}" type="presParOf" srcId="{6482B058-34C6-4F53-BEC7-1F9435F3F851}" destId="{19F61B71-F10E-42F4-9647-3E486F0AB0B8}" srcOrd="0" destOrd="0" presId="urn:microsoft.com/office/officeart/2005/8/layout/process1"/>
    <dgm:cxn modelId="{9F82832D-70A1-4389-A3CA-148C35BD7F12}" type="presParOf" srcId="{43D7DBDF-0B4D-4A8A-947B-7DFBE84D26F7}" destId="{D3C1836B-42A9-4D90-A570-63D21F64CA7E}" srcOrd="2" destOrd="0" presId="urn:microsoft.com/office/officeart/2005/8/layout/process1"/>
    <dgm:cxn modelId="{E5866537-92D0-48D5-A0F1-1AE6D8E167A9}" type="presParOf" srcId="{43D7DBDF-0B4D-4A8A-947B-7DFBE84D26F7}" destId="{6FDC9624-6D9E-47D6-B607-340665C38FB9}" srcOrd="3" destOrd="0" presId="urn:microsoft.com/office/officeart/2005/8/layout/process1"/>
    <dgm:cxn modelId="{1BF5D757-48CD-4481-87E3-852171E1B636}" type="presParOf" srcId="{6FDC9624-6D9E-47D6-B607-340665C38FB9}" destId="{1B40D633-89A3-43F9-BDC6-4E8D06643E13}" srcOrd="0" destOrd="0" presId="urn:microsoft.com/office/officeart/2005/8/layout/process1"/>
    <dgm:cxn modelId="{12B36DEE-3AF3-4171-B9D7-BA1ACA423E1B}" type="presParOf" srcId="{43D7DBDF-0B4D-4A8A-947B-7DFBE84D26F7}" destId="{68D4BD6B-E048-4DA3-BE34-290DF5DBFE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86D59D-4CD1-4C41-B975-64DCA9166D1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5DCC1182-4D45-46C0-8A91-DD7791EF9B70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"/>
          </a:pPr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DNN </a:t>
          </a:r>
          <a:r>
            <a:rPr lang="es-MX" sz="32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3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41A84E-B47F-4655-BE06-CAD12FBA7894}" type="parTrans" cxnId="{42906AC2-0A31-4430-A3B5-433975A11AA7}">
      <dgm:prSet/>
      <dgm:spPr/>
      <dgm:t>
        <a:bodyPr/>
        <a:lstStyle/>
        <a:p>
          <a:endParaRPr lang="en-US" sz="3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5B9CFA-76A9-42CB-8D45-678B1D69345A}" type="sibTrans" cxnId="{42906AC2-0A31-4430-A3B5-433975A11AA7}">
      <dgm:prSet custT="1"/>
      <dgm:spPr/>
      <dgm:t>
        <a:bodyPr/>
        <a:lstStyle/>
        <a:p>
          <a:endParaRPr lang="en-US" sz="3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E474FB-1A55-4440-B947-976472634211}">
      <dgm:prSet phldrT="[Text]" custT="1"/>
      <dgm:spPr/>
      <dgm:t>
        <a:bodyPr/>
        <a:lstStyle/>
        <a:p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RNN </a:t>
          </a:r>
          <a:r>
            <a:rPr lang="es-MX" sz="32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3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43FB234-5589-4B72-A81D-DAC2EA426CB7}" type="parTrans" cxnId="{1C08956D-0A19-453D-8A10-CBF8D609D0A9}">
      <dgm:prSet/>
      <dgm:spPr/>
      <dgm:t>
        <a:bodyPr/>
        <a:lstStyle/>
        <a:p>
          <a:endParaRPr lang="en-US" sz="3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C61A7F4-B8CF-42D1-A4E3-39F3752BFD02}" type="sibTrans" cxnId="{1C08956D-0A19-453D-8A10-CBF8D609D0A9}">
      <dgm:prSet custT="1"/>
      <dgm:spPr/>
      <dgm:t>
        <a:bodyPr/>
        <a:lstStyle/>
        <a:p>
          <a:endParaRPr lang="en-US" sz="3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6912726-6FC2-466C-BBCB-C20234902A0E}">
      <dgm:prSet phldrT="[Text]" custT="1"/>
      <dgm:spPr/>
      <dgm:t>
        <a:bodyPr/>
        <a:lstStyle/>
        <a:p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RNN </a:t>
          </a:r>
          <a:r>
            <a:rPr lang="es-MX" sz="32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s-MX" sz="32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with</a:t>
          </a:r>
          <a:r>
            <a:rPr lang="es-MX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SMOTE.</a:t>
          </a:r>
          <a:endParaRPr lang="en-US" sz="3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0D5CA4E-E5F3-4D56-980B-0370A5F07C68}" type="parTrans" cxnId="{58A189EB-4CCE-432D-BD5A-DC480FE70E48}">
      <dgm:prSet/>
      <dgm:spPr/>
      <dgm:t>
        <a:bodyPr/>
        <a:lstStyle/>
        <a:p>
          <a:endParaRPr lang="en-US" sz="3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687CB-C27A-4993-879E-828835B40A38}" type="sibTrans" cxnId="{58A189EB-4CCE-432D-BD5A-DC480FE70E48}">
      <dgm:prSet/>
      <dgm:spPr/>
      <dgm:t>
        <a:bodyPr/>
        <a:lstStyle/>
        <a:p>
          <a:endParaRPr lang="en-US" sz="3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A987F71-C5F0-4DFA-98F0-037D9E0128FD}" type="pres">
      <dgm:prSet presAssocID="{1E86D59D-4CD1-4C41-B975-64DCA9166D13}" presName="Name0" presStyleCnt="0">
        <dgm:presLayoutVars>
          <dgm:dir/>
          <dgm:resizeHandles val="exact"/>
        </dgm:presLayoutVars>
      </dgm:prSet>
      <dgm:spPr/>
    </dgm:pt>
    <dgm:pt modelId="{A98041BE-0A2D-4830-8427-0D6D0A849EE5}" type="pres">
      <dgm:prSet presAssocID="{5DCC1182-4D45-46C0-8A91-DD7791EF9B70}" presName="node" presStyleLbl="node1" presStyleIdx="0" presStyleCnt="3">
        <dgm:presLayoutVars>
          <dgm:bulletEnabled val="1"/>
        </dgm:presLayoutVars>
      </dgm:prSet>
      <dgm:spPr/>
    </dgm:pt>
    <dgm:pt modelId="{63AB63F9-4246-4C23-999F-E1A296DB2B6C}" type="pres">
      <dgm:prSet presAssocID="{715B9CFA-76A9-42CB-8D45-678B1D69345A}" presName="sibTrans" presStyleLbl="sibTrans2D1" presStyleIdx="0" presStyleCnt="2"/>
      <dgm:spPr/>
    </dgm:pt>
    <dgm:pt modelId="{8EF8D1F0-755D-4044-B8C0-BDF44DA0F320}" type="pres">
      <dgm:prSet presAssocID="{715B9CFA-76A9-42CB-8D45-678B1D69345A}" presName="connectorText" presStyleLbl="sibTrans2D1" presStyleIdx="0" presStyleCnt="2"/>
      <dgm:spPr/>
    </dgm:pt>
    <dgm:pt modelId="{AA6AFE89-28EF-4EFF-A635-AA81A3378E3A}" type="pres">
      <dgm:prSet presAssocID="{C1E474FB-1A55-4440-B947-976472634211}" presName="node" presStyleLbl="node1" presStyleIdx="1" presStyleCnt="3">
        <dgm:presLayoutVars>
          <dgm:bulletEnabled val="1"/>
        </dgm:presLayoutVars>
      </dgm:prSet>
      <dgm:spPr/>
    </dgm:pt>
    <dgm:pt modelId="{41361721-B2B0-441E-9270-9829B278238D}" type="pres">
      <dgm:prSet presAssocID="{BC61A7F4-B8CF-42D1-A4E3-39F3752BFD02}" presName="sibTrans" presStyleLbl="sibTrans2D1" presStyleIdx="1" presStyleCnt="2"/>
      <dgm:spPr/>
    </dgm:pt>
    <dgm:pt modelId="{0390B164-F4D1-483F-8947-78116F08AF1E}" type="pres">
      <dgm:prSet presAssocID="{BC61A7F4-B8CF-42D1-A4E3-39F3752BFD02}" presName="connectorText" presStyleLbl="sibTrans2D1" presStyleIdx="1" presStyleCnt="2"/>
      <dgm:spPr/>
    </dgm:pt>
    <dgm:pt modelId="{1C2CDEA7-A54F-46DF-B7CF-117706132A1D}" type="pres">
      <dgm:prSet presAssocID="{16912726-6FC2-466C-BBCB-C20234902A0E}" presName="node" presStyleLbl="node1" presStyleIdx="2" presStyleCnt="3">
        <dgm:presLayoutVars>
          <dgm:bulletEnabled val="1"/>
        </dgm:presLayoutVars>
      </dgm:prSet>
      <dgm:spPr/>
    </dgm:pt>
  </dgm:ptLst>
  <dgm:cxnLst>
    <dgm:cxn modelId="{8BD94A4B-C7FC-45B5-9B26-AB69BE3C6037}" type="presOf" srcId="{BC61A7F4-B8CF-42D1-A4E3-39F3752BFD02}" destId="{0390B164-F4D1-483F-8947-78116F08AF1E}" srcOrd="1" destOrd="0" presId="urn:microsoft.com/office/officeart/2005/8/layout/process1"/>
    <dgm:cxn modelId="{1C08956D-0A19-453D-8A10-CBF8D609D0A9}" srcId="{1E86D59D-4CD1-4C41-B975-64DCA9166D13}" destId="{C1E474FB-1A55-4440-B947-976472634211}" srcOrd="1" destOrd="0" parTransId="{E43FB234-5589-4B72-A81D-DAC2EA426CB7}" sibTransId="{BC61A7F4-B8CF-42D1-A4E3-39F3752BFD02}"/>
    <dgm:cxn modelId="{96E1327D-E7A8-42F3-913F-911740F26ACB}" type="presOf" srcId="{C1E474FB-1A55-4440-B947-976472634211}" destId="{AA6AFE89-28EF-4EFF-A635-AA81A3378E3A}" srcOrd="0" destOrd="0" presId="urn:microsoft.com/office/officeart/2005/8/layout/process1"/>
    <dgm:cxn modelId="{44C34293-581E-4B18-8705-90081B528D60}" type="presOf" srcId="{715B9CFA-76A9-42CB-8D45-678B1D69345A}" destId="{8EF8D1F0-755D-4044-B8C0-BDF44DA0F320}" srcOrd="1" destOrd="0" presId="urn:microsoft.com/office/officeart/2005/8/layout/process1"/>
    <dgm:cxn modelId="{1B652BB4-8D7A-4912-8E2D-8E24E5B15151}" type="presOf" srcId="{BC61A7F4-B8CF-42D1-A4E3-39F3752BFD02}" destId="{41361721-B2B0-441E-9270-9829B278238D}" srcOrd="0" destOrd="0" presId="urn:microsoft.com/office/officeart/2005/8/layout/process1"/>
    <dgm:cxn modelId="{42906AC2-0A31-4430-A3B5-433975A11AA7}" srcId="{1E86D59D-4CD1-4C41-B975-64DCA9166D13}" destId="{5DCC1182-4D45-46C0-8A91-DD7791EF9B70}" srcOrd="0" destOrd="0" parTransId="{7941A84E-B47F-4655-BE06-CAD12FBA7894}" sibTransId="{715B9CFA-76A9-42CB-8D45-678B1D69345A}"/>
    <dgm:cxn modelId="{9D6CDDC6-3285-423A-BF52-B49A2E5239DD}" type="presOf" srcId="{5DCC1182-4D45-46C0-8A91-DD7791EF9B70}" destId="{A98041BE-0A2D-4830-8427-0D6D0A849EE5}" srcOrd="0" destOrd="0" presId="urn:microsoft.com/office/officeart/2005/8/layout/process1"/>
    <dgm:cxn modelId="{58A189EB-4CCE-432D-BD5A-DC480FE70E48}" srcId="{1E86D59D-4CD1-4C41-B975-64DCA9166D13}" destId="{16912726-6FC2-466C-BBCB-C20234902A0E}" srcOrd="2" destOrd="0" parTransId="{00D5CA4E-E5F3-4D56-980B-0370A5F07C68}" sibTransId="{1E8687CB-C27A-4993-879E-828835B40A38}"/>
    <dgm:cxn modelId="{0E20AFF0-E4D8-4F78-AD49-D505E4B73665}" type="presOf" srcId="{16912726-6FC2-466C-BBCB-C20234902A0E}" destId="{1C2CDEA7-A54F-46DF-B7CF-117706132A1D}" srcOrd="0" destOrd="0" presId="urn:microsoft.com/office/officeart/2005/8/layout/process1"/>
    <dgm:cxn modelId="{0F2E05FB-9A8D-4EE8-A967-EF534CFA2FB4}" type="presOf" srcId="{1E86D59D-4CD1-4C41-B975-64DCA9166D13}" destId="{0A987F71-C5F0-4DFA-98F0-037D9E0128FD}" srcOrd="0" destOrd="0" presId="urn:microsoft.com/office/officeart/2005/8/layout/process1"/>
    <dgm:cxn modelId="{2B4EC4FF-6EC1-4277-869F-8E6E9E4474FB}" type="presOf" srcId="{715B9CFA-76A9-42CB-8D45-678B1D69345A}" destId="{63AB63F9-4246-4C23-999F-E1A296DB2B6C}" srcOrd="0" destOrd="0" presId="urn:microsoft.com/office/officeart/2005/8/layout/process1"/>
    <dgm:cxn modelId="{659D6AB6-6893-483B-BC4D-91AAA1DB4832}" type="presParOf" srcId="{0A987F71-C5F0-4DFA-98F0-037D9E0128FD}" destId="{A98041BE-0A2D-4830-8427-0D6D0A849EE5}" srcOrd="0" destOrd="0" presId="urn:microsoft.com/office/officeart/2005/8/layout/process1"/>
    <dgm:cxn modelId="{1713B051-B6E4-492C-916A-A0886E38CA1F}" type="presParOf" srcId="{0A987F71-C5F0-4DFA-98F0-037D9E0128FD}" destId="{63AB63F9-4246-4C23-999F-E1A296DB2B6C}" srcOrd="1" destOrd="0" presId="urn:microsoft.com/office/officeart/2005/8/layout/process1"/>
    <dgm:cxn modelId="{E7F826E9-1260-4017-92E4-3824DC443A30}" type="presParOf" srcId="{63AB63F9-4246-4C23-999F-E1A296DB2B6C}" destId="{8EF8D1F0-755D-4044-B8C0-BDF44DA0F320}" srcOrd="0" destOrd="0" presId="urn:microsoft.com/office/officeart/2005/8/layout/process1"/>
    <dgm:cxn modelId="{814C54B8-E187-4103-BBA3-C53B07618DEF}" type="presParOf" srcId="{0A987F71-C5F0-4DFA-98F0-037D9E0128FD}" destId="{AA6AFE89-28EF-4EFF-A635-AA81A3378E3A}" srcOrd="2" destOrd="0" presId="urn:microsoft.com/office/officeart/2005/8/layout/process1"/>
    <dgm:cxn modelId="{260FB2ED-0275-40F9-B67B-0FB3260C9456}" type="presParOf" srcId="{0A987F71-C5F0-4DFA-98F0-037D9E0128FD}" destId="{41361721-B2B0-441E-9270-9829B278238D}" srcOrd="3" destOrd="0" presId="urn:microsoft.com/office/officeart/2005/8/layout/process1"/>
    <dgm:cxn modelId="{841A13A4-89BB-4497-9479-44CB1ADA588A}" type="presParOf" srcId="{41361721-B2B0-441E-9270-9829B278238D}" destId="{0390B164-F4D1-483F-8947-78116F08AF1E}" srcOrd="0" destOrd="0" presId="urn:microsoft.com/office/officeart/2005/8/layout/process1"/>
    <dgm:cxn modelId="{55CE6800-B2B1-41AE-9704-B8FB20394100}" type="presParOf" srcId="{0A987F71-C5F0-4DFA-98F0-037D9E0128FD}" destId="{1C2CDEA7-A54F-46DF-B7CF-117706132A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E75B86-2C32-402D-B0EC-B289EB14E021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3A3DD3F-6368-47BC-84F1-73E3EFE68FF0}">
      <dgm:prSet phldrT="[Text]" custT="1"/>
      <dgm:spPr/>
      <dgm:t>
        <a:bodyPr/>
        <a:lstStyle/>
        <a:p>
          <a:r>
            <a:rPr lang="es-MX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MEJOR MODELO:</a:t>
          </a:r>
          <a:endParaRPr lang="en-US" sz="2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FAAC48-C1E8-408F-8D64-799BBF6C79D4}" type="parTrans" cxnId="{895902F4-600B-494D-905E-8F082FBC5E81}">
      <dgm:prSet/>
      <dgm:spPr/>
      <dgm:t>
        <a:bodyPr/>
        <a:lstStyle/>
        <a:p>
          <a:endParaRPr lang="en-US" sz="15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95F0D11-021F-4EAC-9376-097BD01A163C}" type="sibTrans" cxnId="{895902F4-600B-494D-905E-8F082FBC5E81}">
      <dgm:prSet/>
      <dgm:spPr/>
      <dgm:t>
        <a:bodyPr/>
        <a:lstStyle/>
        <a:p>
          <a:endParaRPr lang="en-US" sz="15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E21991-7C7F-49A9-AAA4-8254AAD73B6F}">
      <dgm:prSet phldrT="[Text]" custT="1"/>
      <dgm:spPr/>
      <dgm:t>
        <a:bodyPr/>
        <a:lstStyle/>
        <a:p>
          <a:r>
            <a:rPr lang="es-MX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Modelo DNN.</a:t>
          </a:r>
          <a:endParaRPr lang="en-US" sz="2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4D63435-08FB-483D-854E-36B2EF1A98FB}" type="parTrans" cxnId="{3697CA56-EE23-4872-9D45-B63105F03837}">
      <dgm:prSet/>
      <dgm:spPr/>
      <dgm:t>
        <a:bodyPr/>
        <a:lstStyle/>
        <a:p>
          <a:endParaRPr lang="en-US" sz="15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C431DA-2025-41FC-AA26-F44A55C07B7E}" type="sibTrans" cxnId="{3697CA56-EE23-4872-9D45-B63105F03837}">
      <dgm:prSet/>
      <dgm:spPr/>
      <dgm:t>
        <a:bodyPr/>
        <a:lstStyle/>
        <a:p>
          <a:endParaRPr lang="en-US" sz="15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4584CDB-E85D-47BC-BB6F-83E2E5E1849C}">
      <dgm:prSet phldrT="[Text]" custT="1"/>
      <dgm:spPr/>
      <dgm:t>
        <a:bodyPr/>
        <a:lstStyle/>
        <a:p>
          <a:r>
            <a:rPr lang="es-MX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Aunque su </a:t>
          </a:r>
          <a:r>
            <a:rPr lang="es-MX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recall</a:t>
          </a:r>
          <a:r>
            <a:rPr lang="es-MX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es menor, su precisión, </a:t>
          </a:r>
          <a:r>
            <a:rPr lang="es-MX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accuracy</a:t>
          </a:r>
          <a:r>
            <a:rPr lang="es-MX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ROC AUC, y </a:t>
          </a:r>
          <a:r>
            <a:rPr lang="es-MX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Precision-Recall</a:t>
          </a:r>
          <a:r>
            <a:rPr lang="es-MX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AUC son significativamente mejores.</a:t>
          </a:r>
          <a:endParaRPr lang="en-US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65CC87E-4497-42CB-9A20-AAF86A7418F1}" type="parTrans" cxnId="{FC88873F-690A-4F91-8BB9-0E162B8ABA55}">
      <dgm:prSet/>
      <dgm:spPr/>
      <dgm:t>
        <a:bodyPr/>
        <a:lstStyle/>
        <a:p>
          <a:endParaRPr lang="en-US" sz="15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8852C3-F1A6-4350-871A-85EDEB97DDFC}" type="sibTrans" cxnId="{FC88873F-690A-4F91-8BB9-0E162B8ABA55}">
      <dgm:prSet/>
      <dgm:spPr/>
      <dgm:t>
        <a:bodyPr/>
        <a:lstStyle/>
        <a:p>
          <a:endParaRPr lang="en-US" sz="15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A18F9F7-298B-4624-851E-0BD37CBDE5C8}" type="pres">
      <dgm:prSet presAssocID="{56E75B86-2C32-402D-B0EC-B289EB14E02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A8967A6-46A4-4CC5-B0A4-9B3AD9FE97B9}" type="pres">
      <dgm:prSet presAssocID="{24584CDB-E85D-47BC-BB6F-83E2E5E1849C}" presName="Accent3" presStyleCnt="0"/>
      <dgm:spPr/>
    </dgm:pt>
    <dgm:pt modelId="{10EDDF70-79B8-41E0-80E2-AA783FFE4F1A}" type="pres">
      <dgm:prSet presAssocID="{24584CDB-E85D-47BC-BB6F-83E2E5E1849C}" presName="Accent" presStyleLbl="node1" presStyleIdx="0" presStyleCnt="3" custScaleX="171781" custScaleY="171749" custLinFactNeighborX="-27122"/>
      <dgm:spPr/>
    </dgm:pt>
    <dgm:pt modelId="{B408A760-FF53-4252-BF46-67A2D63FF8DA}" type="pres">
      <dgm:prSet presAssocID="{24584CDB-E85D-47BC-BB6F-83E2E5E1849C}" presName="ParentBackground3" presStyleCnt="0"/>
      <dgm:spPr/>
    </dgm:pt>
    <dgm:pt modelId="{1858DAA4-02BC-42C2-9C91-1CDF16C08648}" type="pres">
      <dgm:prSet presAssocID="{24584CDB-E85D-47BC-BB6F-83E2E5E1849C}" presName="ParentBackground" presStyleLbl="fgAcc1" presStyleIdx="0" presStyleCnt="3" custScaleX="177156" custScaleY="177156" custLinFactNeighborX="-28708"/>
      <dgm:spPr/>
    </dgm:pt>
    <dgm:pt modelId="{6B35060D-65F0-46CE-887D-8A2A42D6C6C9}" type="pres">
      <dgm:prSet presAssocID="{24584CDB-E85D-47BC-BB6F-83E2E5E1849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94F0A1A-7131-4475-80F6-C47269F5A7F1}" type="pres">
      <dgm:prSet presAssocID="{DAE21991-7C7F-49A9-AAA4-8254AAD73B6F}" presName="Accent2" presStyleCnt="0"/>
      <dgm:spPr/>
    </dgm:pt>
    <dgm:pt modelId="{BE4EDB27-E5C8-4DE4-9F46-1814737C881D}" type="pres">
      <dgm:prSet presAssocID="{DAE21991-7C7F-49A9-AAA4-8254AAD73B6F}" presName="Accent" presStyleLbl="node1" presStyleIdx="1" presStyleCnt="3" custScaleX="110000" custScaleY="110000" custLinFactNeighborX="-56777"/>
      <dgm:spPr/>
    </dgm:pt>
    <dgm:pt modelId="{DA1BE179-F99F-48CE-B1FA-A17D76EF0A1C}" type="pres">
      <dgm:prSet presAssocID="{DAE21991-7C7F-49A9-AAA4-8254AAD73B6F}" presName="ParentBackground2" presStyleCnt="0"/>
      <dgm:spPr/>
    </dgm:pt>
    <dgm:pt modelId="{8FC2C7C2-DAD7-4216-8030-1023208AF12F}" type="pres">
      <dgm:prSet presAssocID="{DAE21991-7C7F-49A9-AAA4-8254AAD73B6F}" presName="ParentBackground" presStyleLbl="fgAcc1" presStyleIdx="1" presStyleCnt="3" custScaleX="110000" custScaleY="110000" custLinFactNeighborX="-85803"/>
      <dgm:spPr/>
    </dgm:pt>
    <dgm:pt modelId="{3DE30E49-5D85-4B13-9C1F-CE11C9C21DD3}" type="pres">
      <dgm:prSet presAssocID="{DAE21991-7C7F-49A9-AAA4-8254AAD73B6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8C11313-8719-4F3C-A553-CCF9B1305B9A}" type="pres">
      <dgm:prSet presAssocID="{13A3DD3F-6368-47BC-84F1-73E3EFE68FF0}" presName="Accent1" presStyleCnt="0"/>
      <dgm:spPr/>
    </dgm:pt>
    <dgm:pt modelId="{47AFAEE2-F274-4C5E-A3FD-1E74D77BA0D0}" type="pres">
      <dgm:prSet presAssocID="{13A3DD3F-6368-47BC-84F1-73E3EFE68FF0}" presName="Accent" presStyleLbl="node1" presStyleIdx="2" presStyleCnt="3" custScaleX="110000" custScaleY="110000" custLinFactNeighborX="-70841"/>
      <dgm:spPr/>
    </dgm:pt>
    <dgm:pt modelId="{61063024-A51E-45AF-8E4A-81F5B69AC468}" type="pres">
      <dgm:prSet presAssocID="{13A3DD3F-6368-47BC-84F1-73E3EFE68FF0}" presName="ParentBackground1" presStyleCnt="0"/>
      <dgm:spPr/>
    </dgm:pt>
    <dgm:pt modelId="{86CB013A-3909-4158-9618-755CB8BF02DF}" type="pres">
      <dgm:prSet presAssocID="{13A3DD3F-6368-47BC-84F1-73E3EFE68FF0}" presName="ParentBackground" presStyleLbl="fgAcc1" presStyleIdx="2" presStyleCnt="3" custScaleX="110000" custScaleY="110000" custLinFactX="-7056" custLinFactNeighborX="-100000"/>
      <dgm:spPr/>
    </dgm:pt>
    <dgm:pt modelId="{BB5BD494-03E9-4F2D-902C-4C543B8FE175}" type="pres">
      <dgm:prSet presAssocID="{13A3DD3F-6368-47BC-84F1-73E3EFE68FF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CC7810D-91C0-487F-B898-1BC2EC1E98CE}" type="presOf" srcId="{13A3DD3F-6368-47BC-84F1-73E3EFE68FF0}" destId="{BB5BD494-03E9-4F2D-902C-4C543B8FE175}" srcOrd="1" destOrd="0" presId="urn:microsoft.com/office/officeart/2011/layout/CircleProcess"/>
    <dgm:cxn modelId="{FC88873F-690A-4F91-8BB9-0E162B8ABA55}" srcId="{56E75B86-2C32-402D-B0EC-B289EB14E021}" destId="{24584CDB-E85D-47BC-BB6F-83E2E5E1849C}" srcOrd="2" destOrd="0" parTransId="{D65CC87E-4497-42CB-9A20-AAF86A7418F1}" sibTransId="{7E8852C3-F1A6-4350-871A-85EDEB97DDFC}"/>
    <dgm:cxn modelId="{60F9AA6A-70A4-4372-A4C4-05A292E3B3DA}" type="presOf" srcId="{24584CDB-E85D-47BC-BB6F-83E2E5E1849C}" destId="{6B35060D-65F0-46CE-887D-8A2A42D6C6C9}" srcOrd="1" destOrd="0" presId="urn:microsoft.com/office/officeart/2011/layout/CircleProcess"/>
    <dgm:cxn modelId="{3697CA56-EE23-4872-9D45-B63105F03837}" srcId="{56E75B86-2C32-402D-B0EC-B289EB14E021}" destId="{DAE21991-7C7F-49A9-AAA4-8254AAD73B6F}" srcOrd="1" destOrd="0" parTransId="{A4D63435-08FB-483D-854E-36B2EF1A98FB}" sibTransId="{71C431DA-2025-41FC-AA26-F44A55C07B7E}"/>
    <dgm:cxn modelId="{4A24C57D-7330-4586-A223-6A2519DC6D7D}" type="presOf" srcId="{DAE21991-7C7F-49A9-AAA4-8254AAD73B6F}" destId="{3DE30E49-5D85-4B13-9C1F-CE11C9C21DD3}" srcOrd="1" destOrd="0" presId="urn:microsoft.com/office/officeart/2011/layout/CircleProcess"/>
    <dgm:cxn modelId="{78092BB3-B17B-4F1B-9018-3E5FBE5F6F14}" type="presOf" srcId="{56E75B86-2C32-402D-B0EC-B289EB14E021}" destId="{9A18F9F7-298B-4624-851E-0BD37CBDE5C8}" srcOrd="0" destOrd="0" presId="urn:microsoft.com/office/officeart/2011/layout/CircleProcess"/>
    <dgm:cxn modelId="{FFB808B6-3F22-4156-84DA-257E3F421AB4}" type="presOf" srcId="{DAE21991-7C7F-49A9-AAA4-8254AAD73B6F}" destId="{8FC2C7C2-DAD7-4216-8030-1023208AF12F}" srcOrd="0" destOrd="0" presId="urn:microsoft.com/office/officeart/2011/layout/CircleProcess"/>
    <dgm:cxn modelId="{24A4F5EA-7FA8-4BC8-92B9-A84F7BEDE7CD}" type="presOf" srcId="{24584CDB-E85D-47BC-BB6F-83E2E5E1849C}" destId="{1858DAA4-02BC-42C2-9C91-1CDF16C08648}" srcOrd="0" destOrd="0" presId="urn:microsoft.com/office/officeart/2011/layout/CircleProcess"/>
    <dgm:cxn modelId="{D70EFFEE-D888-4F46-A5CF-78298820D31D}" type="presOf" srcId="{13A3DD3F-6368-47BC-84F1-73E3EFE68FF0}" destId="{86CB013A-3909-4158-9618-755CB8BF02DF}" srcOrd="0" destOrd="0" presId="urn:microsoft.com/office/officeart/2011/layout/CircleProcess"/>
    <dgm:cxn modelId="{895902F4-600B-494D-905E-8F082FBC5E81}" srcId="{56E75B86-2C32-402D-B0EC-B289EB14E021}" destId="{13A3DD3F-6368-47BC-84F1-73E3EFE68FF0}" srcOrd="0" destOrd="0" parTransId="{93FAAC48-C1E8-408F-8D64-799BBF6C79D4}" sibTransId="{295F0D11-021F-4EAC-9376-097BD01A163C}"/>
    <dgm:cxn modelId="{5DF6AB5D-5A13-45D9-921D-86A33F86A977}" type="presParOf" srcId="{9A18F9F7-298B-4624-851E-0BD37CBDE5C8}" destId="{3A8967A6-46A4-4CC5-B0A4-9B3AD9FE97B9}" srcOrd="0" destOrd="0" presId="urn:microsoft.com/office/officeart/2011/layout/CircleProcess"/>
    <dgm:cxn modelId="{5EA54C98-CD9A-48AE-B77A-2291CA0CCF46}" type="presParOf" srcId="{3A8967A6-46A4-4CC5-B0A4-9B3AD9FE97B9}" destId="{10EDDF70-79B8-41E0-80E2-AA783FFE4F1A}" srcOrd="0" destOrd="0" presId="urn:microsoft.com/office/officeart/2011/layout/CircleProcess"/>
    <dgm:cxn modelId="{C3442C0F-6E11-4685-B0FF-CA6CAB66B096}" type="presParOf" srcId="{9A18F9F7-298B-4624-851E-0BD37CBDE5C8}" destId="{B408A760-FF53-4252-BF46-67A2D63FF8DA}" srcOrd="1" destOrd="0" presId="urn:microsoft.com/office/officeart/2011/layout/CircleProcess"/>
    <dgm:cxn modelId="{5CD0C807-7E8F-46BA-B959-2EAD61AA15B8}" type="presParOf" srcId="{B408A760-FF53-4252-BF46-67A2D63FF8DA}" destId="{1858DAA4-02BC-42C2-9C91-1CDF16C08648}" srcOrd="0" destOrd="0" presId="urn:microsoft.com/office/officeart/2011/layout/CircleProcess"/>
    <dgm:cxn modelId="{32F2B005-0378-41DF-B853-2B7D003D59C2}" type="presParOf" srcId="{9A18F9F7-298B-4624-851E-0BD37CBDE5C8}" destId="{6B35060D-65F0-46CE-887D-8A2A42D6C6C9}" srcOrd="2" destOrd="0" presId="urn:microsoft.com/office/officeart/2011/layout/CircleProcess"/>
    <dgm:cxn modelId="{F17A430E-C50A-49A5-A661-E15CB9E5ADAD}" type="presParOf" srcId="{9A18F9F7-298B-4624-851E-0BD37CBDE5C8}" destId="{F94F0A1A-7131-4475-80F6-C47269F5A7F1}" srcOrd="3" destOrd="0" presId="urn:microsoft.com/office/officeart/2011/layout/CircleProcess"/>
    <dgm:cxn modelId="{09FD22AF-A05F-47F7-A4D1-6149D4BBB400}" type="presParOf" srcId="{F94F0A1A-7131-4475-80F6-C47269F5A7F1}" destId="{BE4EDB27-E5C8-4DE4-9F46-1814737C881D}" srcOrd="0" destOrd="0" presId="urn:microsoft.com/office/officeart/2011/layout/CircleProcess"/>
    <dgm:cxn modelId="{592EF3E8-142A-4A8A-A9F4-911824AEE95E}" type="presParOf" srcId="{9A18F9F7-298B-4624-851E-0BD37CBDE5C8}" destId="{DA1BE179-F99F-48CE-B1FA-A17D76EF0A1C}" srcOrd="4" destOrd="0" presId="urn:microsoft.com/office/officeart/2011/layout/CircleProcess"/>
    <dgm:cxn modelId="{380F3A54-36A9-4539-BBD4-773386FED81B}" type="presParOf" srcId="{DA1BE179-F99F-48CE-B1FA-A17D76EF0A1C}" destId="{8FC2C7C2-DAD7-4216-8030-1023208AF12F}" srcOrd="0" destOrd="0" presId="urn:microsoft.com/office/officeart/2011/layout/CircleProcess"/>
    <dgm:cxn modelId="{E065BFA0-7503-4525-B5C9-9311B3066ECF}" type="presParOf" srcId="{9A18F9F7-298B-4624-851E-0BD37CBDE5C8}" destId="{3DE30E49-5D85-4B13-9C1F-CE11C9C21DD3}" srcOrd="5" destOrd="0" presId="urn:microsoft.com/office/officeart/2011/layout/CircleProcess"/>
    <dgm:cxn modelId="{B502078F-D586-47F8-A6B4-177455D2ED61}" type="presParOf" srcId="{9A18F9F7-298B-4624-851E-0BD37CBDE5C8}" destId="{A8C11313-8719-4F3C-A553-CCF9B1305B9A}" srcOrd="6" destOrd="0" presId="urn:microsoft.com/office/officeart/2011/layout/CircleProcess"/>
    <dgm:cxn modelId="{08BBE2E8-13A8-47EE-8EB4-A4F62053713D}" type="presParOf" srcId="{A8C11313-8719-4F3C-A553-CCF9B1305B9A}" destId="{47AFAEE2-F274-4C5E-A3FD-1E74D77BA0D0}" srcOrd="0" destOrd="0" presId="urn:microsoft.com/office/officeart/2011/layout/CircleProcess"/>
    <dgm:cxn modelId="{7670CA10-00A6-416D-9798-96F418A522EF}" type="presParOf" srcId="{9A18F9F7-298B-4624-851E-0BD37CBDE5C8}" destId="{61063024-A51E-45AF-8E4A-81F5B69AC468}" srcOrd="7" destOrd="0" presId="urn:microsoft.com/office/officeart/2011/layout/CircleProcess"/>
    <dgm:cxn modelId="{D3E2CD57-E695-4F3E-8133-C06B384E4CDA}" type="presParOf" srcId="{61063024-A51E-45AF-8E4A-81F5B69AC468}" destId="{86CB013A-3909-4158-9618-755CB8BF02DF}" srcOrd="0" destOrd="0" presId="urn:microsoft.com/office/officeart/2011/layout/CircleProcess"/>
    <dgm:cxn modelId="{B7E9A0B8-FDD6-4D08-8EA8-630E62D2447F}" type="presParOf" srcId="{9A18F9F7-298B-4624-851E-0BD37CBDE5C8}" destId="{BB5BD494-03E9-4F2D-902C-4C543B8FE17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A487FE-2AA8-4A6D-BBD4-D2D7FE8A97E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32B0D1-749C-4780-BE46-35333B65349D}">
      <dgm:prSet phldrT="[Text]" custT="1"/>
      <dgm:spPr/>
      <dgm:t>
        <a:bodyPr/>
        <a:lstStyle/>
        <a:p>
          <a:r>
            <a:rPr lang="es-MX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Relevancia:</a:t>
          </a:r>
          <a:endParaRPr lang="en-US" sz="2400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431641-EED1-48D0-BAEC-D92AB7B93CAC}" type="parTrans" cxnId="{54D754E2-97E1-4702-9507-46F3DD913B72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3B907EA-C10E-44A0-823B-DF1E11C4B189}" type="sibTrans" cxnId="{54D754E2-97E1-4702-9507-46F3DD913B72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B548232-7F71-4E0E-9044-BFF919A51368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Detección de Anomalías.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5535ED3-CE18-4EFB-8584-04B23AE9C7E9}" type="parTrans" cxnId="{000BEB65-AE3E-4ADB-A89E-D4FE1BAE5302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457B364-B227-4966-B81F-5F158A2C5D07}" type="sibTrans" cxnId="{000BEB65-AE3E-4ADB-A89E-D4FE1BAE5302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FDB3421-4D8D-4608-99A0-45EF5A767770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Manejo del Desbalanceo de Clases.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93FF4B1-23F7-4523-99D8-9FFE9F4EA43A}" type="parTrans" cxnId="{4AD7DC43-B08A-40A2-ADA5-53A2443F1C2C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BD5151C-073D-4601-9ED6-47F99B648FC4}" type="sibTrans" cxnId="{4AD7DC43-B08A-40A2-ADA5-53A2443F1C2C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8E03D58-D5E0-406A-AF9C-2DD16E1E0C6B}">
      <dgm:prSet phldrT="[Text]" custT="1"/>
      <dgm:spPr/>
      <dgm:t>
        <a:bodyPr/>
        <a:lstStyle/>
        <a:p>
          <a:r>
            <a:rPr lang="en-US" sz="24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Posibles</a:t>
          </a:r>
          <a:r>
            <a: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4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Limitaciones</a:t>
          </a:r>
          <a:endParaRPr lang="en-US" sz="2400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786E97-D1A2-4623-9FAD-372F0CD1402A}" type="parTrans" cxnId="{98C37189-B9AB-48FB-B983-43F9537937DF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FD22E1-CA77-4171-A7F5-49D57493A377}" type="sibTrans" cxnId="{98C37189-B9AB-48FB-B983-43F9537937DF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A0E08EC-B2CB-4A37-A66A-4450564DCA01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Complejidad Computacional.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6AFDD12-09FF-47EF-A8BD-2E4A78E9DAF0}" type="parTrans" cxnId="{B6D99CCE-A483-4265-8863-D0DBEA6C71A1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3B312D4-0408-4186-BD64-FCBEF256FDB0}" type="sibTrans" cxnId="{B6D99CCE-A483-4265-8863-D0DBEA6C71A1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BDC2EE-5687-4950-852A-9235F58606AC}">
      <dgm:prSet phldrT="[Text]" custT="1"/>
      <dgm:spPr/>
      <dgm:t>
        <a:bodyPr/>
        <a:lstStyle/>
        <a:p>
          <a:r>
            <a:rPr lang="es-MX" sz="28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Overfitting</a:t>
          </a:r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5725DD-723E-4D5E-B648-C00F4B1BDE42}" type="parTrans" cxnId="{C8A45F84-DD70-42B9-AC7B-A6C3147DAFC4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2E9932B-4026-42FD-8CCA-87EA90E129E8}" type="sibTrans" cxnId="{C8A45F84-DD70-42B9-AC7B-A6C3147DAFC4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F361CB3-668E-455A-B0EA-7BCE6EB2363A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Mejor Capacidad Predictiva.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7449104-E23D-40D3-ADEA-2583F55EE72F}" type="parTrans" cxnId="{DF22FFB4-0A58-4177-841E-63246DE08A5A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0AE86D3-FD66-4BAF-A64D-CDFAA7527549}" type="sibTrans" cxnId="{DF22FFB4-0A58-4177-841E-63246DE08A5A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1C993FE-8872-4897-B352-FB365CF88CE0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Análisis de Comportamiento.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4EF1C7-452C-408F-A6DE-E6053AF9646E}" type="parTrans" cxnId="{4F117ED0-2E3F-4282-9395-D1108B191F5E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0B281D6-7ACF-48B1-AE84-BD13240D71C5}" type="sibTrans" cxnId="{4F117ED0-2E3F-4282-9395-D1108B191F5E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6EEBDD-72FB-4EB5-B65F-9AC8C75AA42F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Herramientas para la Toma de Decisiones.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26DDF9-6D1C-499D-9546-2C4F208F4AEB}" type="parTrans" cxnId="{1DCCBB8B-AC0C-4B45-A459-3DF5AAA98FAB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586DFB5-F84D-4C21-999F-D35102899DE6}" type="sibTrans" cxnId="{1DCCBB8B-AC0C-4B45-A459-3DF5AAA98FAB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EEFCBE7-0C7A-4D40-BA27-15E21D6464A4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Datos No Balanceados.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A498E07-D00F-4A29-BCCF-D9DDE6233B21}" type="parTrans" cxnId="{3D6D2AB9-BEB9-4E69-B94E-84FF1D9F4643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CAEB9FF-CB4B-4464-9C25-0276E54E154E}" type="sibTrans" cxnId="{3D6D2AB9-BEB9-4E69-B94E-84FF1D9F4643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4BDD4B9-2765-4E9B-A398-E98F2BB01BC6}">
      <dgm:prSet phldrT="[Text]" custT="1"/>
      <dgm:spPr/>
      <dgm:t>
        <a:bodyPr/>
        <a:lstStyle/>
        <a:p>
          <a:r>
            <a:rPr lang="en-US" sz="24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Análisis</a:t>
          </a:r>
          <a:r>
            <a: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y </a:t>
          </a:r>
          <a:r>
            <a:rPr lang="en-US" sz="24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Estudios</a:t>
          </a:r>
          <a:r>
            <a: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Posteriores</a:t>
          </a:r>
        </a:p>
      </dgm:t>
    </dgm:pt>
    <dgm:pt modelId="{6C252452-61FE-43D5-B786-D4C07738E5A0}" type="parTrans" cxnId="{8B0201F9-7FC8-4C38-B7A0-05ACBD593042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AD8C3E-8811-4E21-B8A1-24691C21DDB3}" type="sibTrans" cxnId="{8B0201F9-7FC8-4C38-B7A0-05ACBD593042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AC1F7F9-C714-4AA1-B6CD-61E7C66067E5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Enriquecimiento de Datos.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65A3C9-C877-4FD8-B0B7-991E298ED6CE}" type="parTrans" cxnId="{69564D2F-EF4C-4936-932A-F93006042817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EA7AB7C-743B-4B73-AF12-0A35A23DF800}" type="sibTrans" cxnId="{69564D2F-EF4C-4936-932A-F93006042817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4AF020-DA2D-4024-A059-7476D5E92388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Implementación en Tiempo Real.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3D5BCFA-E5E5-423C-899D-00629CAD163C}" type="parTrans" cxnId="{6E26C829-81E6-4A9B-A930-F3A6BC388356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5A9C484-3F5A-4A09-B01D-0BFFB547C850}" type="sibTrans" cxnId="{6E26C829-81E6-4A9B-A930-F3A6BC388356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66DCC5C-11AC-4A3B-9E89-C3F2E52F6DAF}">
      <dgm:prSet phldrT="[Text]" custT="1"/>
      <dgm:spPr/>
      <dgm:t>
        <a:bodyPr/>
        <a:lstStyle/>
        <a:p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Análisis de Interpretabilidad.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E972347-CED1-4753-8182-0DDFE29FBA10}" type="parTrans" cxnId="{661D7670-02CD-45D3-AC8C-11193FA7382F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FDEA52-9B3E-4666-826D-E1CC4AECCC5A}" type="sibTrans" cxnId="{661D7670-02CD-45D3-AC8C-11193FA7382F}">
      <dgm:prSet/>
      <dgm:spPr/>
      <dgm:t>
        <a:bodyPr/>
        <a:lstStyle/>
        <a:p>
          <a:endParaRPr lang="en-US" sz="1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36913C-B1C4-4766-B318-EAFEFB0B302B}" type="pres">
      <dgm:prSet presAssocID="{52A487FE-2AA8-4A6D-BBD4-D2D7FE8A97E6}" presName="Name0" presStyleCnt="0">
        <dgm:presLayoutVars>
          <dgm:dir/>
          <dgm:animLvl val="lvl"/>
          <dgm:resizeHandles val="exact"/>
        </dgm:presLayoutVars>
      </dgm:prSet>
      <dgm:spPr/>
    </dgm:pt>
    <dgm:pt modelId="{862D40D1-47D0-46C8-A3C2-72561C1B5925}" type="pres">
      <dgm:prSet presAssocID="{8232B0D1-749C-4780-BE46-35333B65349D}" presName="composite" presStyleCnt="0"/>
      <dgm:spPr/>
    </dgm:pt>
    <dgm:pt modelId="{6401EF53-B7CF-48C9-8C29-BF10CF85EA04}" type="pres">
      <dgm:prSet presAssocID="{8232B0D1-749C-4780-BE46-35333B65349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073F5B-504F-48D8-B8B1-5A5526A3CF93}" type="pres">
      <dgm:prSet presAssocID="{8232B0D1-749C-4780-BE46-35333B65349D}" presName="desTx" presStyleLbl="alignAccFollowNode1" presStyleIdx="0" presStyleCnt="3">
        <dgm:presLayoutVars>
          <dgm:bulletEnabled val="1"/>
        </dgm:presLayoutVars>
      </dgm:prSet>
      <dgm:spPr/>
    </dgm:pt>
    <dgm:pt modelId="{A87D1C4C-0701-49BF-AC9E-E837404A1420}" type="pres">
      <dgm:prSet presAssocID="{E3B907EA-C10E-44A0-823B-DF1E11C4B189}" presName="space" presStyleCnt="0"/>
      <dgm:spPr/>
    </dgm:pt>
    <dgm:pt modelId="{F0567736-5ABF-46BE-89FE-A3EB651C42A1}" type="pres">
      <dgm:prSet presAssocID="{08E03D58-D5E0-406A-AF9C-2DD16E1E0C6B}" presName="composite" presStyleCnt="0"/>
      <dgm:spPr/>
    </dgm:pt>
    <dgm:pt modelId="{557F91E6-5B98-421D-8F3C-9CB65003D5E1}" type="pres">
      <dgm:prSet presAssocID="{08E03D58-D5E0-406A-AF9C-2DD16E1E0C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811852A-EF38-4AC4-A0BF-428AD574DA4F}" type="pres">
      <dgm:prSet presAssocID="{08E03D58-D5E0-406A-AF9C-2DD16E1E0C6B}" presName="desTx" presStyleLbl="alignAccFollowNode1" presStyleIdx="1" presStyleCnt="3">
        <dgm:presLayoutVars>
          <dgm:bulletEnabled val="1"/>
        </dgm:presLayoutVars>
      </dgm:prSet>
      <dgm:spPr/>
    </dgm:pt>
    <dgm:pt modelId="{A60CFAFE-0993-418B-AEBA-D4AF032B8C75}" type="pres">
      <dgm:prSet presAssocID="{AFFD22E1-CA77-4171-A7F5-49D57493A377}" presName="space" presStyleCnt="0"/>
      <dgm:spPr/>
    </dgm:pt>
    <dgm:pt modelId="{FDC1C16C-D68E-4985-A1C2-9455BE4B5031}" type="pres">
      <dgm:prSet presAssocID="{F4BDD4B9-2765-4E9B-A398-E98F2BB01BC6}" presName="composite" presStyleCnt="0"/>
      <dgm:spPr/>
    </dgm:pt>
    <dgm:pt modelId="{E486D5DC-BDA6-40F8-ADD1-830073DD91E0}" type="pres">
      <dgm:prSet presAssocID="{F4BDD4B9-2765-4E9B-A398-E98F2BB01B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EF5A624-028F-49EF-8DD2-0387FEEB8424}" type="pres">
      <dgm:prSet presAssocID="{F4BDD4B9-2765-4E9B-A398-E98F2BB01B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F0A414-FC3B-4E88-9715-71A3F44497D7}" type="presOf" srcId="{1B548232-7F71-4E0E-9044-BFF919A51368}" destId="{8A073F5B-504F-48D8-B8B1-5A5526A3CF93}" srcOrd="0" destOrd="0" presId="urn:microsoft.com/office/officeart/2005/8/layout/hList1"/>
    <dgm:cxn modelId="{68E2FC1F-8C9F-4787-8E4E-67045475FD23}" type="presOf" srcId="{6A0E08EC-B2CB-4A37-A66A-4450564DCA01}" destId="{6811852A-EF38-4AC4-A0BF-428AD574DA4F}" srcOrd="0" destOrd="0" presId="urn:microsoft.com/office/officeart/2005/8/layout/hList1"/>
    <dgm:cxn modelId="{6E26C829-81E6-4A9B-A930-F3A6BC388356}" srcId="{F4BDD4B9-2765-4E9B-A398-E98F2BB01BC6}" destId="{694AF020-DA2D-4024-A059-7476D5E92388}" srcOrd="1" destOrd="0" parTransId="{83D5BCFA-E5E5-423C-899D-00629CAD163C}" sibTransId="{05A9C484-3F5A-4A09-B01D-0BFFB547C850}"/>
    <dgm:cxn modelId="{69564D2F-EF4C-4936-932A-F93006042817}" srcId="{F4BDD4B9-2765-4E9B-A398-E98F2BB01BC6}" destId="{9AC1F7F9-C714-4AA1-B6CD-61E7C66067E5}" srcOrd="0" destOrd="0" parTransId="{3265A3C9-C877-4FD8-B0B7-991E298ED6CE}" sibTransId="{8EA7AB7C-743B-4B73-AF12-0A35A23DF800}"/>
    <dgm:cxn modelId="{2C1E5A2F-2943-4228-814E-2A03B252D814}" type="presOf" srcId="{F4BDD4B9-2765-4E9B-A398-E98F2BB01BC6}" destId="{E486D5DC-BDA6-40F8-ADD1-830073DD91E0}" srcOrd="0" destOrd="0" presId="urn:microsoft.com/office/officeart/2005/8/layout/hList1"/>
    <dgm:cxn modelId="{5E05875C-36D0-49F5-8F58-050DD3224CDD}" type="presOf" srcId="{1D6EEBDD-72FB-4EB5-B65F-9AC8C75AA42F}" destId="{8A073F5B-504F-48D8-B8B1-5A5526A3CF93}" srcOrd="0" destOrd="4" presId="urn:microsoft.com/office/officeart/2005/8/layout/hList1"/>
    <dgm:cxn modelId="{4AD7DC43-B08A-40A2-ADA5-53A2443F1C2C}" srcId="{8232B0D1-749C-4780-BE46-35333B65349D}" destId="{1FDB3421-4D8D-4608-99A0-45EF5A767770}" srcOrd="1" destOrd="0" parTransId="{093FF4B1-23F7-4523-99D8-9FFE9F4EA43A}" sibTransId="{CBD5151C-073D-4601-9ED6-47F99B648FC4}"/>
    <dgm:cxn modelId="{2AD5B644-9E8D-4C5E-B2FF-567BDBF12579}" type="presOf" srcId="{1F361CB3-668E-455A-B0EA-7BCE6EB2363A}" destId="{8A073F5B-504F-48D8-B8B1-5A5526A3CF93}" srcOrd="0" destOrd="2" presId="urn:microsoft.com/office/officeart/2005/8/layout/hList1"/>
    <dgm:cxn modelId="{000BEB65-AE3E-4ADB-A89E-D4FE1BAE5302}" srcId="{8232B0D1-749C-4780-BE46-35333B65349D}" destId="{1B548232-7F71-4E0E-9044-BFF919A51368}" srcOrd="0" destOrd="0" parTransId="{35535ED3-CE18-4EFB-8584-04B23AE9C7E9}" sibTransId="{8457B364-B227-4966-B81F-5F158A2C5D07}"/>
    <dgm:cxn modelId="{66427246-A6EA-4B66-8D98-081A045AC1F5}" type="presOf" srcId="{1FDB3421-4D8D-4608-99A0-45EF5A767770}" destId="{8A073F5B-504F-48D8-B8B1-5A5526A3CF93}" srcOrd="0" destOrd="1" presId="urn:microsoft.com/office/officeart/2005/8/layout/hList1"/>
    <dgm:cxn modelId="{052A914A-6E42-49A3-BDE7-2E958D37A3FC}" type="presOf" srcId="{8ABDC2EE-5687-4950-852A-9235F58606AC}" destId="{6811852A-EF38-4AC4-A0BF-428AD574DA4F}" srcOrd="0" destOrd="1" presId="urn:microsoft.com/office/officeart/2005/8/layout/hList1"/>
    <dgm:cxn modelId="{661D7670-02CD-45D3-AC8C-11193FA7382F}" srcId="{F4BDD4B9-2765-4E9B-A398-E98F2BB01BC6}" destId="{666DCC5C-11AC-4A3B-9E89-C3F2E52F6DAF}" srcOrd="2" destOrd="0" parTransId="{8E972347-CED1-4753-8182-0DDFE29FBA10}" sibTransId="{43FDEA52-9B3E-4666-826D-E1CC4AECCC5A}"/>
    <dgm:cxn modelId="{43056E71-1464-41FE-A24F-075AB1F1987C}" type="presOf" srcId="{694AF020-DA2D-4024-A059-7476D5E92388}" destId="{EEF5A624-028F-49EF-8DD2-0387FEEB8424}" srcOrd="0" destOrd="1" presId="urn:microsoft.com/office/officeart/2005/8/layout/hList1"/>
    <dgm:cxn modelId="{579D2074-ACC2-482E-AB93-66FB28572E3F}" type="presOf" srcId="{52A487FE-2AA8-4A6D-BBD4-D2D7FE8A97E6}" destId="{8A36913C-B1C4-4766-B318-EAFEFB0B302B}" srcOrd="0" destOrd="0" presId="urn:microsoft.com/office/officeart/2005/8/layout/hList1"/>
    <dgm:cxn modelId="{E646EB5A-0F24-4D26-89B2-01D5D088AD52}" type="presOf" srcId="{666DCC5C-11AC-4A3B-9E89-C3F2E52F6DAF}" destId="{EEF5A624-028F-49EF-8DD2-0387FEEB8424}" srcOrd="0" destOrd="2" presId="urn:microsoft.com/office/officeart/2005/8/layout/hList1"/>
    <dgm:cxn modelId="{9120077F-69A9-4482-9BDF-679050E9DB95}" type="presOf" srcId="{CEEFCBE7-0C7A-4D40-BA27-15E21D6464A4}" destId="{6811852A-EF38-4AC4-A0BF-428AD574DA4F}" srcOrd="0" destOrd="2" presId="urn:microsoft.com/office/officeart/2005/8/layout/hList1"/>
    <dgm:cxn modelId="{24C56B82-4E3B-41FA-802D-820D6B0E2F9C}" type="presOf" srcId="{08E03D58-D5E0-406A-AF9C-2DD16E1E0C6B}" destId="{557F91E6-5B98-421D-8F3C-9CB65003D5E1}" srcOrd="0" destOrd="0" presId="urn:microsoft.com/office/officeart/2005/8/layout/hList1"/>
    <dgm:cxn modelId="{C8A45F84-DD70-42B9-AC7B-A6C3147DAFC4}" srcId="{08E03D58-D5E0-406A-AF9C-2DD16E1E0C6B}" destId="{8ABDC2EE-5687-4950-852A-9235F58606AC}" srcOrd="1" destOrd="0" parTransId="{305725DD-723E-4D5E-B648-C00F4B1BDE42}" sibTransId="{72E9932B-4026-42FD-8CCA-87EA90E129E8}"/>
    <dgm:cxn modelId="{98C37189-B9AB-48FB-B983-43F9537937DF}" srcId="{52A487FE-2AA8-4A6D-BBD4-D2D7FE8A97E6}" destId="{08E03D58-D5E0-406A-AF9C-2DD16E1E0C6B}" srcOrd="1" destOrd="0" parTransId="{C1786E97-D1A2-4623-9FAD-372F0CD1402A}" sibTransId="{AFFD22E1-CA77-4171-A7F5-49D57493A377}"/>
    <dgm:cxn modelId="{1DCCBB8B-AC0C-4B45-A459-3DF5AAA98FAB}" srcId="{8232B0D1-749C-4780-BE46-35333B65349D}" destId="{1D6EEBDD-72FB-4EB5-B65F-9AC8C75AA42F}" srcOrd="4" destOrd="0" parTransId="{AF26DDF9-6D1C-499D-9546-2C4F208F4AEB}" sibTransId="{3586DFB5-F84D-4C21-999F-D35102899DE6}"/>
    <dgm:cxn modelId="{64D0E9A6-DAA9-4B41-9D4E-7C0EAF34840F}" type="presOf" srcId="{9AC1F7F9-C714-4AA1-B6CD-61E7C66067E5}" destId="{EEF5A624-028F-49EF-8DD2-0387FEEB8424}" srcOrd="0" destOrd="0" presId="urn:microsoft.com/office/officeart/2005/8/layout/hList1"/>
    <dgm:cxn modelId="{DF22FFB4-0A58-4177-841E-63246DE08A5A}" srcId="{8232B0D1-749C-4780-BE46-35333B65349D}" destId="{1F361CB3-668E-455A-B0EA-7BCE6EB2363A}" srcOrd="2" destOrd="0" parTransId="{A7449104-E23D-40D3-ADEA-2583F55EE72F}" sibTransId="{F0AE86D3-FD66-4BAF-A64D-CDFAA7527549}"/>
    <dgm:cxn modelId="{29BB7AB8-E467-4BEB-BBD3-1B19A66B3A75}" type="presOf" srcId="{D1C993FE-8872-4897-B352-FB365CF88CE0}" destId="{8A073F5B-504F-48D8-B8B1-5A5526A3CF93}" srcOrd="0" destOrd="3" presId="urn:microsoft.com/office/officeart/2005/8/layout/hList1"/>
    <dgm:cxn modelId="{3D6D2AB9-BEB9-4E69-B94E-84FF1D9F4643}" srcId="{08E03D58-D5E0-406A-AF9C-2DD16E1E0C6B}" destId="{CEEFCBE7-0C7A-4D40-BA27-15E21D6464A4}" srcOrd="2" destOrd="0" parTransId="{3A498E07-D00F-4A29-BCCF-D9DDE6233B21}" sibTransId="{0CAEB9FF-CB4B-4464-9C25-0276E54E154E}"/>
    <dgm:cxn modelId="{84DC6BBD-97E1-43FB-893D-11F022532C50}" type="presOf" srcId="{8232B0D1-749C-4780-BE46-35333B65349D}" destId="{6401EF53-B7CF-48C9-8C29-BF10CF85EA04}" srcOrd="0" destOrd="0" presId="urn:microsoft.com/office/officeart/2005/8/layout/hList1"/>
    <dgm:cxn modelId="{B6D99CCE-A483-4265-8863-D0DBEA6C71A1}" srcId="{08E03D58-D5E0-406A-AF9C-2DD16E1E0C6B}" destId="{6A0E08EC-B2CB-4A37-A66A-4450564DCA01}" srcOrd="0" destOrd="0" parTransId="{66AFDD12-09FF-47EF-A8BD-2E4A78E9DAF0}" sibTransId="{D3B312D4-0408-4186-BD64-FCBEF256FDB0}"/>
    <dgm:cxn modelId="{4F117ED0-2E3F-4282-9395-D1108B191F5E}" srcId="{8232B0D1-749C-4780-BE46-35333B65349D}" destId="{D1C993FE-8872-4897-B352-FB365CF88CE0}" srcOrd="3" destOrd="0" parTransId="{8B4EF1C7-452C-408F-A6DE-E6053AF9646E}" sibTransId="{D0B281D6-7ACF-48B1-AE84-BD13240D71C5}"/>
    <dgm:cxn modelId="{54D754E2-97E1-4702-9507-46F3DD913B72}" srcId="{52A487FE-2AA8-4A6D-BBD4-D2D7FE8A97E6}" destId="{8232B0D1-749C-4780-BE46-35333B65349D}" srcOrd="0" destOrd="0" parTransId="{01431641-EED1-48D0-BAEC-D92AB7B93CAC}" sibTransId="{E3B907EA-C10E-44A0-823B-DF1E11C4B189}"/>
    <dgm:cxn modelId="{8B0201F9-7FC8-4C38-B7A0-05ACBD593042}" srcId="{52A487FE-2AA8-4A6D-BBD4-D2D7FE8A97E6}" destId="{F4BDD4B9-2765-4E9B-A398-E98F2BB01BC6}" srcOrd="2" destOrd="0" parTransId="{6C252452-61FE-43D5-B786-D4C07738E5A0}" sibTransId="{ACAD8C3E-8811-4E21-B8A1-24691C21DDB3}"/>
    <dgm:cxn modelId="{7761492E-864E-4DD4-923D-AF7B4C1EC47B}" type="presParOf" srcId="{8A36913C-B1C4-4766-B318-EAFEFB0B302B}" destId="{862D40D1-47D0-46C8-A3C2-72561C1B5925}" srcOrd="0" destOrd="0" presId="urn:microsoft.com/office/officeart/2005/8/layout/hList1"/>
    <dgm:cxn modelId="{E5686FEE-C5F1-4340-B37F-BCAFD1956B6E}" type="presParOf" srcId="{862D40D1-47D0-46C8-A3C2-72561C1B5925}" destId="{6401EF53-B7CF-48C9-8C29-BF10CF85EA04}" srcOrd="0" destOrd="0" presId="urn:microsoft.com/office/officeart/2005/8/layout/hList1"/>
    <dgm:cxn modelId="{795F14E2-5726-4B09-AE23-FC0C4B9DA229}" type="presParOf" srcId="{862D40D1-47D0-46C8-A3C2-72561C1B5925}" destId="{8A073F5B-504F-48D8-B8B1-5A5526A3CF93}" srcOrd="1" destOrd="0" presId="urn:microsoft.com/office/officeart/2005/8/layout/hList1"/>
    <dgm:cxn modelId="{6034263C-0C3B-4D83-9468-052F4FD993E9}" type="presParOf" srcId="{8A36913C-B1C4-4766-B318-EAFEFB0B302B}" destId="{A87D1C4C-0701-49BF-AC9E-E837404A1420}" srcOrd="1" destOrd="0" presId="urn:microsoft.com/office/officeart/2005/8/layout/hList1"/>
    <dgm:cxn modelId="{3ABE22B5-E535-4695-A8F0-5E477EC871DC}" type="presParOf" srcId="{8A36913C-B1C4-4766-B318-EAFEFB0B302B}" destId="{F0567736-5ABF-46BE-89FE-A3EB651C42A1}" srcOrd="2" destOrd="0" presId="urn:microsoft.com/office/officeart/2005/8/layout/hList1"/>
    <dgm:cxn modelId="{3EAE53BD-BBBF-4B4D-9C8E-D2A4783C5A17}" type="presParOf" srcId="{F0567736-5ABF-46BE-89FE-A3EB651C42A1}" destId="{557F91E6-5B98-421D-8F3C-9CB65003D5E1}" srcOrd="0" destOrd="0" presId="urn:microsoft.com/office/officeart/2005/8/layout/hList1"/>
    <dgm:cxn modelId="{AEEF1F8C-8B15-44FE-A000-D33DC5EA0A95}" type="presParOf" srcId="{F0567736-5ABF-46BE-89FE-A3EB651C42A1}" destId="{6811852A-EF38-4AC4-A0BF-428AD574DA4F}" srcOrd="1" destOrd="0" presId="urn:microsoft.com/office/officeart/2005/8/layout/hList1"/>
    <dgm:cxn modelId="{8E17F47B-9D4B-45EA-956C-0D85510B024A}" type="presParOf" srcId="{8A36913C-B1C4-4766-B318-EAFEFB0B302B}" destId="{A60CFAFE-0993-418B-AEBA-D4AF032B8C75}" srcOrd="3" destOrd="0" presId="urn:microsoft.com/office/officeart/2005/8/layout/hList1"/>
    <dgm:cxn modelId="{4495536A-AE5A-462D-8C8E-0152D36A891D}" type="presParOf" srcId="{8A36913C-B1C4-4766-B318-EAFEFB0B302B}" destId="{FDC1C16C-D68E-4985-A1C2-9455BE4B5031}" srcOrd="4" destOrd="0" presId="urn:microsoft.com/office/officeart/2005/8/layout/hList1"/>
    <dgm:cxn modelId="{2CAB90F3-B193-445B-9D67-DFEE45812D78}" type="presParOf" srcId="{FDC1C16C-D68E-4985-A1C2-9455BE4B5031}" destId="{E486D5DC-BDA6-40F8-ADD1-830073DD91E0}" srcOrd="0" destOrd="0" presId="urn:microsoft.com/office/officeart/2005/8/layout/hList1"/>
    <dgm:cxn modelId="{DA9CEE6B-E0F5-40EF-BF1B-4B9BAB3BD0ED}" type="presParOf" srcId="{FDC1C16C-D68E-4985-A1C2-9455BE4B5031}" destId="{EEF5A624-028F-49EF-8DD2-0387FEEB84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D9E723-5EB7-494B-9D74-0273D3A52093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A14DFA1-3369-4ABE-85A5-09D5165DF4CB}">
      <dgm:prSet phldrT="[Text]"/>
      <dgm:spPr/>
      <dgm:t>
        <a:bodyPr/>
        <a:lstStyle/>
        <a:p>
          <a:r>
            <a:rPr lang="es-MX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Importancia y Utilidad del Problema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F436749-1C95-4B6A-8EAC-2B7284130479}" type="parTrans" cxnId="{D668A03D-FF9B-4115-8D27-B1977358622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681896E-7CA9-4FDD-A400-7D1B6B612B06}" type="sibTrans" cxnId="{D668A03D-FF9B-4115-8D27-B1977358622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FCE6DEE-3395-43C3-AA70-088D33B033EA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Recuperación de Pérdidas Económicas.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4C33F03-7441-4450-9459-FD8EFF86BBF3}" type="parTrans" cxnId="{58FF1635-A328-45A7-91AC-775E28869AB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B8033AF-82C2-4818-8B9D-B0E48979B966}" type="sibTrans" cxnId="{58FF1635-A328-45A7-91AC-775E28869AB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CB2865-7E81-4A3C-A42D-F871B7C93976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Mejora de la Eficiencia Operativa.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E75A8C6-E4EF-43F2-B65D-F898CB89BA0B}" type="parTrans" cxnId="{B8D9D43A-F849-4E05-9BD8-65045966014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08F226F-F0B7-4749-8EFD-8D289D4D5483}" type="sibTrans" cxnId="{B8D9D43A-F849-4E05-9BD8-65045966014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16F46E1-059D-4CE1-9843-6F24C25C2A2B}">
      <dgm:prSet phldrT="[Text]"/>
      <dgm:spPr/>
      <dgm:t>
        <a:bodyPr/>
        <a:lstStyle/>
        <a:p>
          <a:r>
            <a:rPr lang="es-MX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Ventajas de Usar Deep </a:t>
          </a:r>
          <a:r>
            <a:rPr lang="es-MX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FAC74F-8A00-4EB4-B679-BBAF7671E55D}" type="parTrans" cxnId="{F358C4B9-802A-4677-9A93-3E4187FA552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61F3B6-0B9F-40D0-AE02-154C24C3C464}" type="sibTrans" cxnId="{F358C4B9-802A-4677-9A93-3E4187FA552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F4A9A62-C888-4069-A346-C04FBB221FF9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Manejo de Grandes Cantidades de Datos.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03CF74-AE61-4CC0-AE35-A5773C738DCE}" type="parTrans" cxnId="{133C2D26-AADA-4845-89C4-6BAE16657A8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D4B88F-7481-4C21-AC7F-B89AA15ADEB4}" type="sibTrans" cxnId="{133C2D26-AADA-4845-89C4-6BAE16657A8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147628A-4C14-4436-B2B4-AE0E6B9B8113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Detección de Patrones Complejos.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40BFC2F-2F7C-4124-8FAD-0B1F231D703A}" type="parTrans" cxnId="{283FEFF9-EA1C-4350-B0C3-04F987A6648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34D219-5A8E-4410-A6FA-780CE74462A0}" type="sibTrans" cxnId="{283FEFF9-EA1C-4350-B0C3-04F987A6648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D908E54-50BE-46D6-9049-55BDF843B726}">
      <dgm:prSet phldrT="[Text]"/>
      <dgm:spPr/>
      <dgm:t>
        <a:bodyPr/>
        <a:lstStyle/>
        <a:p>
          <a:r>
            <a:rPr lang="es-MX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Formulación de la Pregunta de Interés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14D2BC2-F8C1-467C-A4E7-A39038840C27}" type="parTrans" cxnId="{91E3ED2F-F895-4FDD-BC22-F3EFF0A33F3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E1B2161-6015-4C8F-9A94-32378B7B2271}" type="sibTrans" cxnId="{91E3ED2F-F895-4FDD-BC22-F3EFF0A33F3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6A660F-F6F0-42C0-B3BC-AAB1E1BBAE7D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¿Cómo podemos utilizar algoritmos de Deep </a:t>
          </a:r>
          <a:r>
            <a:rPr lang="es-MX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</a:t>
          </a:r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para detectar de manera eficiente y precisa el fraude en el consumo de energía eléctrica, aprovechando grandes volúmenes de datos históricos y actuales, y qué impacto tiene esta detección en la reducción de pérdidas económicas y mejora de la eficiencia operativa de la empresa?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880295E-8CC8-4D42-8EC4-A1280831B477}" type="parTrans" cxnId="{306B6864-BC55-496A-9936-02F56A7A3CC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5CAA1CD-B884-4C3B-ADE3-86952E116DED}" type="sibTrans" cxnId="{306B6864-BC55-496A-9936-02F56A7A3CC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A76440D-BC33-4191-A1C9-80B705B9D896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Seguridad del Suministro.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5D07A93-83F0-434E-AD86-5EF3A2256172}" type="parTrans" cxnId="{AB4A6FE8-75FB-44AB-A020-1A65CC0724B5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FE5370-16D9-4F2E-8A56-286AEDFF2348}" type="sibTrans" cxnId="{AB4A6FE8-75FB-44AB-A020-1A65CC0724B5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F7E3A47-37C8-4EDB-BDC3-5B4CFD77F153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Justicia y Equidad.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6C04D04-FA82-4E28-903D-10E7326438A2}" type="parTrans" cxnId="{4DA9737B-1759-43DB-B570-306792E350B3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4D7CF0-A694-47D5-801B-907046AB1E35}" type="sibTrans" cxnId="{4DA9737B-1759-43DB-B570-306792E350B3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6D6694-0EFC-4E30-B996-37CC15F9C2FC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Adaptabilidad y Escalabilidad.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CBD4E5-75E3-4782-BB28-20949B0A456A}" type="parTrans" cxnId="{52AE3739-AE1F-4B45-9E5C-59C55F51525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52465D-518B-421D-9432-4D531B00CBC2}" type="sibTrans" cxnId="{52AE3739-AE1F-4B45-9E5C-59C55F51525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98E26F-025B-4AA9-B32D-CBFA99CC1C3D}">
      <dgm:prSet phldrT="[Text]"/>
      <dgm:spPr/>
      <dgm:t>
        <a:bodyPr/>
        <a:lstStyle/>
        <a:p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Automatización.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095704-F4D8-41D3-AEA2-68452478B520}" type="parTrans" cxnId="{0646989D-575D-4706-BCDD-68B4B77A7D1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ADE89F-FD27-42C5-B442-EB18675425CE}" type="sibTrans" cxnId="{0646989D-575D-4706-BCDD-68B4B77A7D1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7EB965-CE5E-491C-B63B-926E72DE770A}" type="pres">
      <dgm:prSet presAssocID="{7DD9E723-5EB7-494B-9D74-0273D3A52093}" presName="Name0" presStyleCnt="0">
        <dgm:presLayoutVars>
          <dgm:dir/>
          <dgm:animLvl val="lvl"/>
          <dgm:resizeHandles val="exact"/>
        </dgm:presLayoutVars>
      </dgm:prSet>
      <dgm:spPr/>
    </dgm:pt>
    <dgm:pt modelId="{2E0A3D88-9C1D-4B7D-8A8E-F6D9E2A4C5FD}" type="pres">
      <dgm:prSet presAssocID="{DA14DFA1-3369-4ABE-85A5-09D5165DF4CB}" presName="composite" presStyleCnt="0"/>
      <dgm:spPr/>
    </dgm:pt>
    <dgm:pt modelId="{863DBF84-D379-401C-8003-CDD0732E5717}" type="pres">
      <dgm:prSet presAssocID="{DA14DFA1-3369-4ABE-85A5-09D5165DF4C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86E1AD-D00D-41B2-B1F8-85BB28541CC8}" type="pres">
      <dgm:prSet presAssocID="{DA14DFA1-3369-4ABE-85A5-09D5165DF4CB}" presName="desTx" presStyleLbl="alignAccFollowNode1" presStyleIdx="0" presStyleCnt="3">
        <dgm:presLayoutVars>
          <dgm:bulletEnabled val="1"/>
        </dgm:presLayoutVars>
      </dgm:prSet>
      <dgm:spPr/>
    </dgm:pt>
    <dgm:pt modelId="{A6E4FBE6-A041-4D43-8819-F39C2538177A}" type="pres">
      <dgm:prSet presAssocID="{8681896E-7CA9-4FDD-A400-7D1B6B612B06}" presName="space" presStyleCnt="0"/>
      <dgm:spPr/>
    </dgm:pt>
    <dgm:pt modelId="{DD62AFCA-85A6-48EA-A7C5-00A376E1B370}" type="pres">
      <dgm:prSet presAssocID="{116F46E1-059D-4CE1-9843-6F24C25C2A2B}" presName="composite" presStyleCnt="0"/>
      <dgm:spPr/>
    </dgm:pt>
    <dgm:pt modelId="{82BBBDFE-F081-4E9C-8C71-8754BEDA2210}" type="pres">
      <dgm:prSet presAssocID="{116F46E1-059D-4CE1-9843-6F24C25C2A2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04FE312-7C8D-42BF-A9EA-DFEC572CF3F2}" type="pres">
      <dgm:prSet presAssocID="{116F46E1-059D-4CE1-9843-6F24C25C2A2B}" presName="desTx" presStyleLbl="alignAccFollowNode1" presStyleIdx="1" presStyleCnt="3">
        <dgm:presLayoutVars>
          <dgm:bulletEnabled val="1"/>
        </dgm:presLayoutVars>
      </dgm:prSet>
      <dgm:spPr/>
    </dgm:pt>
    <dgm:pt modelId="{94A35417-B77F-46A2-8BC8-C0F3FD830701}" type="pres">
      <dgm:prSet presAssocID="{5061F3B6-0B9F-40D0-AE02-154C24C3C464}" presName="space" presStyleCnt="0"/>
      <dgm:spPr/>
    </dgm:pt>
    <dgm:pt modelId="{DB2B91B2-C773-48AE-8084-8E9815A47498}" type="pres">
      <dgm:prSet presAssocID="{DD908E54-50BE-46D6-9049-55BDF843B726}" presName="composite" presStyleCnt="0"/>
      <dgm:spPr/>
    </dgm:pt>
    <dgm:pt modelId="{5C60FADB-114F-4C15-82EA-8CE0D72FF0B9}" type="pres">
      <dgm:prSet presAssocID="{DD908E54-50BE-46D6-9049-55BDF843B7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9B9AB7-A76F-4E64-A2DD-A3C6E73D7223}" type="pres">
      <dgm:prSet presAssocID="{DD908E54-50BE-46D6-9049-55BDF843B7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9E97D02-9529-4902-9C7E-4DBB6C37A616}" type="presOf" srcId="{DD908E54-50BE-46D6-9049-55BDF843B726}" destId="{5C60FADB-114F-4C15-82EA-8CE0D72FF0B9}" srcOrd="0" destOrd="0" presId="urn:microsoft.com/office/officeart/2005/8/layout/hList1"/>
    <dgm:cxn modelId="{3F4B4F09-F4EC-4632-A2B1-3E1A22256D39}" type="presOf" srcId="{FFCE6DEE-3395-43C3-AA70-088D33B033EA}" destId="{5286E1AD-D00D-41B2-B1F8-85BB28541CC8}" srcOrd="0" destOrd="0" presId="urn:microsoft.com/office/officeart/2005/8/layout/hList1"/>
    <dgm:cxn modelId="{133C2D26-AADA-4845-89C4-6BAE16657A87}" srcId="{116F46E1-059D-4CE1-9843-6F24C25C2A2B}" destId="{4F4A9A62-C888-4069-A346-C04FBB221FF9}" srcOrd="0" destOrd="0" parTransId="{1703CF74-AE61-4CC0-AE35-A5773C738DCE}" sibTransId="{B1D4B88F-7481-4C21-AC7F-B89AA15ADEB4}"/>
    <dgm:cxn modelId="{91E3ED2F-F895-4FDD-BC22-F3EFF0A33F3C}" srcId="{7DD9E723-5EB7-494B-9D74-0273D3A52093}" destId="{DD908E54-50BE-46D6-9049-55BDF843B726}" srcOrd="2" destOrd="0" parTransId="{D14D2BC2-F8C1-467C-A4E7-A39038840C27}" sibTransId="{CE1B2161-6015-4C8F-9A94-32378B7B2271}"/>
    <dgm:cxn modelId="{58FF1635-A328-45A7-91AC-775E28869ABE}" srcId="{DA14DFA1-3369-4ABE-85A5-09D5165DF4CB}" destId="{FFCE6DEE-3395-43C3-AA70-088D33B033EA}" srcOrd="0" destOrd="0" parTransId="{E4C33F03-7441-4450-9459-FD8EFF86BBF3}" sibTransId="{9B8033AF-82C2-4818-8B9D-B0E48979B966}"/>
    <dgm:cxn modelId="{52AE3739-AE1F-4B45-9E5C-59C55F51525F}" srcId="{116F46E1-059D-4CE1-9843-6F24C25C2A2B}" destId="{596D6694-0EFC-4E30-B996-37CC15F9C2FC}" srcOrd="2" destOrd="0" parTransId="{37CBD4E5-75E3-4782-BB28-20949B0A456A}" sibTransId="{1252465D-518B-421D-9432-4D531B00CBC2}"/>
    <dgm:cxn modelId="{B8D9D43A-F849-4E05-9BD8-650459660149}" srcId="{DA14DFA1-3369-4ABE-85A5-09D5165DF4CB}" destId="{C0CB2865-7E81-4A3C-A42D-F871B7C93976}" srcOrd="1" destOrd="0" parTransId="{2E75A8C6-E4EF-43F2-B65D-F898CB89BA0B}" sibTransId="{408F226F-F0B7-4749-8EFD-8D289D4D5483}"/>
    <dgm:cxn modelId="{B1A7303B-3EE3-48F3-B547-3836D18E65DA}" type="presOf" srcId="{5A76440D-BC33-4191-A1C9-80B705B9D896}" destId="{5286E1AD-D00D-41B2-B1F8-85BB28541CC8}" srcOrd="0" destOrd="2" presId="urn:microsoft.com/office/officeart/2005/8/layout/hList1"/>
    <dgm:cxn modelId="{32FD963B-FB2F-4DB1-A14F-C47A6EAA0685}" type="presOf" srcId="{DF7E3A47-37C8-4EDB-BDC3-5B4CFD77F153}" destId="{5286E1AD-D00D-41B2-B1F8-85BB28541CC8}" srcOrd="0" destOrd="3" presId="urn:microsoft.com/office/officeart/2005/8/layout/hList1"/>
    <dgm:cxn modelId="{D668A03D-FF9B-4115-8D27-B1977358622C}" srcId="{7DD9E723-5EB7-494B-9D74-0273D3A52093}" destId="{DA14DFA1-3369-4ABE-85A5-09D5165DF4CB}" srcOrd="0" destOrd="0" parTransId="{7F436749-1C95-4B6A-8EAC-2B7284130479}" sibTransId="{8681896E-7CA9-4FDD-A400-7D1B6B612B06}"/>
    <dgm:cxn modelId="{DD9BFE5D-3553-472E-A38E-5D4827AF3958}" type="presOf" srcId="{4F4A9A62-C888-4069-A346-C04FBB221FF9}" destId="{104FE312-7C8D-42BF-A9EA-DFEC572CF3F2}" srcOrd="0" destOrd="0" presId="urn:microsoft.com/office/officeart/2005/8/layout/hList1"/>
    <dgm:cxn modelId="{5FDBC85E-296E-482E-9379-BEF0D9B15A36}" type="presOf" srcId="{C698E26F-025B-4AA9-B32D-CBFA99CC1C3D}" destId="{104FE312-7C8D-42BF-A9EA-DFEC572CF3F2}" srcOrd="0" destOrd="3" presId="urn:microsoft.com/office/officeart/2005/8/layout/hList1"/>
    <dgm:cxn modelId="{306B6864-BC55-496A-9936-02F56A7A3CC9}" srcId="{DD908E54-50BE-46D6-9049-55BDF843B726}" destId="{466A660F-F6F0-42C0-B3BC-AAB1E1BBAE7D}" srcOrd="0" destOrd="0" parTransId="{D880295E-8CC8-4D42-8EC4-A1280831B477}" sibTransId="{05CAA1CD-B884-4C3B-ADE3-86952E116DED}"/>
    <dgm:cxn modelId="{9AD74046-2D78-4235-B83C-877BA58CB4B2}" type="presOf" srcId="{116F46E1-059D-4CE1-9843-6F24C25C2A2B}" destId="{82BBBDFE-F081-4E9C-8C71-8754BEDA2210}" srcOrd="0" destOrd="0" presId="urn:microsoft.com/office/officeart/2005/8/layout/hList1"/>
    <dgm:cxn modelId="{4DA9737B-1759-43DB-B570-306792E350B3}" srcId="{DA14DFA1-3369-4ABE-85A5-09D5165DF4CB}" destId="{DF7E3A47-37C8-4EDB-BDC3-5B4CFD77F153}" srcOrd="3" destOrd="0" parTransId="{66C04D04-FA82-4E28-903D-10E7326438A2}" sibTransId="{344D7CF0-A694-47D5-801B-907046AB1E35}"/>
    <dgm:cxn modelId="{4642658B-3E14-4ECF-A734-189DA7A365F3}" type="presOf" srcId="{3147628A-4C14-4436-B2B4-AE0E6B9B8113}" destId="{104FE312-7C8D-42BF-A9EA-DFEC572CF3F2}" srcOrd="0" destOrd="1" presId="urn:microsoft.com/office/officeart/2005/8/layout/hList1"/>
    <dgm:cxn modelId="{0646989D-575D-4706-BCDD-68B4B77A7D14}" srcId="{116F46E1-059D-4CE1-9843-6F24C25C2A2B}" destId="{C698E26F-025B-4AA9-B32D-CBFA99CC1C3D}" srcOrd="3" destOrd="0" parTransId="{8A095704-F4D8-41D3-AEA2-68452478B520}" sibTransId="{32ADE89F-FD27-42C5-B442-EB18675425CE}"/>
    <dgm:cxn modelId="{F358C4B9-802A-4677-9A93-3E4187FA5521}" srcId="{7DD9E723-5EB7-494B-9D74-0273D3A52093}" destId="{116F46E1-059D-4CE1-9843-6F24C25C2A2B}" srcOrd="1" destOrd="0" parTransId="{8BFAC74F-8A00-4EB4-B679-BBAF7671E55D}" sibTransId="{5061F3B6-0B9F-40D0-AE02-154C24C3C464}"/>
    <dgm:cxn modelId="{B4D755DE-0621-4F46-BD3C-73392BDC49FC}" type="presOf" srcId="{596D6694-0EFC-4E30-B996-37CC15F9C2FC}" destId="{104FE312-7C8D-42BF-A9EA-DFEC572CF3F2}" srcOrd="0" destOrd="2" presId="urn:microsoft.com/office/officeart/2005/8/layout/hList1"/>
    <dgm:cxn modelId="{AB4A6FE8-75FB-44AB-A020-1A65CC0724B5}" srcId="{DA14DFA1-3369-4ABE-85A5-09D5165DF4CB}" destId="{5A76440D-BC33-4191-A1C9-80B705B9D896}" srcOrd="2" destOrd="0" parTransId="{A5D07A93-83F0-434E-AD86-5EF3A2256172}" sibTransId="{FDFE5370-16D9-4F2E-8A56-286AEDFF2348}"/>
    <dgm:cxn modelId="{34E012EB-D06F-405E-A96C-952DE8201588}" type="presOf" srcId="{466A660F-F6F0-42C0-B3BC-AAB1E1BBAE7D}" destId="{729B9AB7-A76F-4E64-A2DD-A3C6E73D7223}" srcOrd="0" destOrd="0" presId="urn:microsoft.com/office/officeart/2005/8/layout/hList1"/>
    <dgm:cxn modelId="{D90167EB-42E5-4AAE-8028-A2A59882A4E1}" type="presOf" srcId="{7DD9E723-5EB7-494B-9D74-0273D3A52093}" destId="{3D7EB965-CE5E-491C-B63B-926E72DE770A}" srcOrd="0" destOrd="0" presId="urn:microsoft.com/office/officeart/2005/8/layout/hList1"/>
    <dgm:cxn modelId="{1B706CF4-8F63-41BB-A2C0-76D6DB24E21E}" type="presOf" srcId="{DA14DFA1-3369-4ABE-85A5-09D5165DF4CB}" destId="{863DBF84-D379-401C-8003-CDD0732E5717}" srcOrd="0" destOrd="0" presId="urn:microsoft.com/office/officeart/2005/8/layout/hList1"/>
    <dgm:cxn modelId="{283FEFF9-EA1C-4350-B0C3-04F987A66482}" srcId="{116F46E1-059D-4CE1-9843-6F24C25C2A2B}" destId="{3147628A-4C14-4436-B2B4-AE0E6B9B8113}" srcOrd="1" destOrd="0" parTransId="{940BFC2F-2F7C-4124-8FAD-0B1F231D703A}" sibTransId="{5534D219-5A8E-4410-A6FA-780CE74462A0}"/>
    <dgm:cxn modelId="{D1FA18FF-AA65-4451-8498-11E49C2A9C1C}" type="presOf" srcId="{C0CB2865-7E81-4A3C-A42D-F871B7C93976}" destId="{5286E1AD-D00D-41B2-B1F8-85BB28541CC8}" srcOrd="0" destOrd="1" presId="urn:microsoft.com/office/officeart/2005/8/layout/hList1"/>
    <dgm:cxn modelId="{208746DF-DE85-4D1B-A4CF-084F99617CBA}" type="presParOf" srcId="{3D7EB965-CE5E-491C-B63B-926E72DE770A}" destId="{2E0A3D88-9C1D-4B7D-8A8E-F6D9E2A4C5FD}" srcOrd="0" destOrd="0" presId="urn:microsoft.com/office/officeart/2005/8/layout/hList1"/>
    <dgm:cxn modelId="{2B7CA1B6-B2AB-4858-99E1-146E5E738004}" type="presParOf" srcId="{2E0A3D88-9C1D-4B7D-8A8E-F6D9E2A4C5FD}" destId="{863DBF84-D379-401C-8003-CDD0732E5717}" srcOrd="0" destOrd="0" presId="urn:microsoft.com/office/officeart/2005/8/layout/hList1"/>
    <dgm:cxn modelId="{1722DE29-BF6E-4614-83C6-44237189D830}" type="presParOf" srcId="{2E0A3D88-9C1D-4B7D-8A8E-F6D9E2A4C5FD}" destId="{5286E1AD-D00D-41B2-B1F8-85BB28541CC8}" srcOrd="1" destOrd="0" presId="urn:microsoft.com/office/officeart/2005/8/layout/hList1"/>
    <dgm:cxn modelId="{BFB3F1DE-770B-45B8-BF30-A2CEEDF967D9}" type="presParOf" srcId="{3D7EB965-CE5E-491C-B63B-926E72DE770A}" destId="{A6E4FBE6-A041-4D43-8819-F39C2538177A}" srcOrd="1" destOrd="0" presId="urn:microsoft.com/office/officeart/2005/8/layout/hList1"/>
    <dgm:cxn modelId="{81728E92-DF20-4050-BAE4-4CD3F719F090}" type="presParOf" srcId="{3D7EB965-CE5E-491C-B63B-926E72DE770A}" destId="{DD62AFCA-85A6-48EA-A7C5-00A376E1B370}" srcOrd="2" destOrd="0" presId="urn:microsoft.com/office/officeart/2005/8/layout/hList1"/>
    <dgm:cxn modelId="{1C6033EF-E673-4CD6-804B-47FC90D4DD70}" type="presParOf" srcId="{DD62AFCA-85A6-48EA-A7C5-00A376E1B370}" destId="{82BBBDFE-F081-4E9C-8C71-8754BEDA2210}" srcOrd="0" destOrd="0" presId="urn:microsoft.com/office/officeart/2005/8/layout/hList1"/>
    <dgm:cxn modelId="{F108968A-3391-4737-9EBC-7E5B959A6686}" type="presParOf" srcId="{DD62AFCA-85A6-48EA-A7C5-00A376E1B370}" destId="{104FE312-7C8D-42BF-A9EA-DFEC572CF3F2}" srcOrd="1" destOrd="0" presId="urn:microsoft.com/office/officeart/2005/8/layout/hList1"/>
    <dgm:cxn modelId="{04CC73BF-C161-479F-B178-560A6F64B692}" type="presParOf" srcId="{3D7EB965-CE5E-491C-B63B-926E72DE770A}" destId="{94A35417-B77F-46A2-8BC8-C0F3FD830701}" srcOrd="3" destOrd="0" presId="urn:microsoft.com/office/officeart/2005/8/layout/hList1"/>
    <dgm:cxn modelId="{96E713A3-131A-4E41-AB94-EFF8024B15AD}" type="presParOf" srcId="{3D7EB965-CE5E-491C-B63B-926E72DE770A}" destId="{DB2B91B2-C773-48AE-8084-8E9815A47498}" srcOrd="4" destOrd="0" presId="urn:microsoft.com/office/officeart/2005/8/layout/hList1"/>
    <dgm:cxn modelId="{BF188520-E057-4F91-A775-A78663A56B4D}" type="presParOf" srcId="{DB2B91B2-C773-48AE-8084-8E9815A47498}" destId="{5C60FADB-114F-4C15-82EA-8CE0D72FF0B9}" srcOrd="0" destOrd="0" presId="urn:microsoft.com/office/officeart/2005/8/layout/hList1"/>
    <dgm:cxn modelId="{200C1888-DC12-411C-9FDA-2249999D7AA5}" type="presParOf" srcId="{DB2B91B2-C773-48AE-8084-8E9815A47498}" destId="{729B9AB7-A76F-4E64-A2DD-A3C6E73D72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E2331-9AEB-4B32-B0FE-29E2A0F0F732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7D18E0-CB26-477F-ACD3-8AFA62D6B3C5}">
      <dgm:prSet phldrT="[Text]"/>
      <dgm:spPr/>
      <dgm:t>
        <a:bodyPr/>
        <a:lstStyle/>
        <a:p>
          <a:r>
            <a:rPr lang="es-MX" dirty="0"/>
            <a:t>81.289 registros</a:t>
          </a:r>
          <a:endParaRPr lang="en-US" dirty="0"/>
        </a:p>
      </dgm:t>
    </dgm:pt>
    <dgm:pt modelId="{DF767ABD-5EC1-4E56-9428-9BFA7E7A5D0D}" type="parTrans" cxnId="{63223ED9-1ACB-463E-9A98-DF7F5F8B8B1E}">
      <dgm:prSet/>
      <dgm:spPr/>
      <dgm:t>
        <a:bodyPr/>
        <a:lstStyle/>
        <a:p>
          <a:endParaRPr lang="en-US"/>
        </a:p>
      </dgm:t>
    </dgm:pt>
    <dgm:pt modelId="{09143AF1-2041-4600-AB9D-F9FF5C160DC4}" type="sibTrans" cxnId="{63223ED9-1ACB-463E-9A98-DF7F5F8B8B1E}">
      <dgm:prSet/>
      <dgm:spPr/>
      <dgm:t>
        <a:bodyPr/>
        <a:lstStyle/>
        <a:p>
          <a:endParaRPr lang="en-US"/>
        </a:p>
      </dgm:t>
    </dgm:pt>
    <dgm:pt modelId="{D38873EE-3313-4222-90C8-945B01D9A7E3}">
      <dgm:prSet phldrT="[Text]"/>
      <dgm:spPr/>
      <dgm:t>
        <a:bodyPr/>
        <a:lstStyle/>
        <a:p>
          <a:r>
            <a:rPr lang="es-MX" dirty="0"/>
            <a:t>108 columnas</a:t>
          </a:r>
          <a:endParaRPr lang="en-US" dirty="0"/>
        </a:p>
      </dgm:t>
    </dgm:pt>
    <dgm:pt modelId="{F38B1841-632E-400B-BAAC-11C624546A06}" type="parTrans" cxnId="{BB8CBE8C-901E-4344-93A5-621E26A03627}">
      <dgm:prSet/>
      <dgm:spPr/>
      <dgm:t>
        <a:bodyPr/>
        <a:lstStyle/>
        <a:p>
          <a:endParaRPr lang="en-US"/>
        </a:p>
      </dgm:t>
    </dgm:pt>
    <dgm:pt modelId="{E6A2E368-B463-4B5B-BC30-1A218DC01A41}" type="sibTrans" cxnId="{BB8CBE8C-901E-4344-93A5-621E26A03627}">
      <dgm:prSet/>
      <dgm:spPr/>
      <dgm:t>
        <a:bodyPr/>
        <a:lstStyle/>
        <a:p>
          <a:endParaRPr lang="en-US"/>
        </a:p>
      </dgm:t>
    </dgm:pt>
    <dgm:pt modelId="{32AA53CA-F41D-40FD-A40E-2A33E5549C8D}">
      <dgm:prSet phldrT="[Text]"/>
      <dgm:spPr/>
      <dgm:t>
        <a:bodyPr/>
        <a:lstStyle/>
        <a:p>
          <a:r>
            <a:rPr lang="es-MX" dirty="0"/>
            <a:t>Variable de respuesta</a:t>
          </a:r>
          <a:endParaRPr lang="en-US" dirty="0"/>
        </a:p>
      </dgm:t>
    </dgm:pt>
    <dgm:pt modelId="{755B2558-38AF-457A-BA03-86EB43941ADE}" type="parTrans" cxnId="{06447BFB-3F76-456F-A6EB-F4DDB6B15C76}">
      <dgm:prSet/>
      <dgm:spPr/>
      <dgm:t>
        <a:bodyPr/>
        <a:lstStyle/>
        <a:p>
          <a:endParaRPr lang="en-US"/>
        </a:p>
      </dgm:t>
    </dgm:pt>
    <dgm:pt modelId="{20767AF2-898D-4434-B357-3A2D9480AEE9}" type="sibTrans" cxnId="{06447BFB-3F76-456F-A6EB-F4DDB6B15C76}">
      <dgm:prSet/>
      <dgm:spPr/>
      <dgm:t>
        <a:bodyPr/>
        <a:lstStyle/>
        <a:p>
          <a:endParaRPr lang="en-US"/>
        </a:p>
      </dgm:t>
    </dgm:pt>
    <dgm:pt modelId="{A4409AA2-208E-450E-851A-4E84E668CE7B}" type="pres">
      <dgm:prSet presAssocID="{A04E2331-9AEB-4B32-B0FE-29E2A0F0F73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FAEB4ED-FDE1-4149-8EE3-F13EC71AFB8E}" type="pres">
      <dgm:prSet presAssocID="{32AA53CA-F41D-40FD-A40E-2A33E5549C8D}" presName="Accent3" presStyleCnt="0"/>
      <dgm:spPr/>
    </dgm:pt>
    <dgm:pt modelId="{75594DE2-029A-4985-A7B7-20CB4B0D2F35}" type="pres">
      <dgm:prSet presAssocID="{32AA53CA-F41D-40FD-A40E-2A33E5549C8D}" presName="Accent" presStyleLbl="node1" presStyleIdx="0" presStyleCnt="3"/>
      <dgm:spPr/>
    </dgm:pt>
    <dgm:pt modelId="{7CF2153D-2A6B-46BB-8EAF-FC7C21427C29}" type="pres">
      <dgm:prSet presAssocID="{32AA53CA-F41D-40FD-A40E-2A33E5549C8D}" presName="ParentBackground3" presStyleCnt="0"/>
      <dgm:spPr/>
    </dgm:pt>
    <dgm:pt modelId="{BDB04251-0521-41A1-A244-B07F14365224}" type="pres">
      <dgm:prSet presAssocID="{32AA53CA-F41D-40FD-A40E-2A33E5549C8D}" presName="ParentBackground" presStyleLbl="fgAcc1" presStyleIdx="0" presStyleCnt="3"/>
      <dgm:spPr/>
    </dgm:pt>
    <dgm:pt modelId="{DCF32A5F-2345-44A4-A633-67FB8793C5EA}" type="pres">
      <dgm:prSet presAssocID="{32AA53CA-F41D-40FD-A40E-2A33E5549C8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AE49AFF-B8F1-47E1-B258-B5655CD09FAF}" type="pres">
      <dgm:prSet presAssocID="{D38873EE-3313-4222-90C8-945B01D9A7E3}" presName="Accent2" presStyleCnt="0"/>
      <dgm:spPr/>
    </dgm:pt>
    <dgm:pt modelId="{AE7D0BB9-1BE3-4A6C-A19D-583714FBD026}" type="pres">
      <dgm:prSet presAssocID="{D38873EE-3313-4222-90C8-945B01D9A7E3}" presName="Accent" presStyleLbl="node1" presStyleIdx="1" presStyleCnt="3"/>
      <dgm:spPr/>
    </dgm:pt>
    <dgm:pt modelId="{5B10313D-DC18-435E-B661-9A74EBE699F9}" type="pres">
      <dgm:prSet presAssocID="{D38873EE-3313-4222-90C8-945B01D9A7E3}" presName="ParentBackground2" presStyleCnt="0"/>
      <dgm:spPr/>
    </dgm:pt>
    <dgm:pt modelId="{37AB0F60-FDA3-439E-AF0D-2459CB0B0D16}" type="pres">
      <dgm:prSet presAssocID="{D38873EE-3313-4222-90C8-945B01D9A7E3}" presName="ParentBackground" presStyleLbl="fgAcc1" presStyleIdx="1" presStyleCnt="3"/>
      <dgm:spPr/>
    </dgm:pt>
    <dgm:pt modelId="{87F84232-EFC0-4BA7-99A4-3F599BC485E5}" type="pres">
      <dgm:prSet presAssocID="{D38873EE-3313-4222-90C8-945B01D9A7E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1F6EFA9-B586-493B-8036-109124AE65BE}" type="pres">
      <dgm:prSet presAssocID="{4D7D18E0-CB26-477F-ACD3-8AFA62D6B3C5}" presName="Accent1" presStyleCnt="0"/>
      <dgm:spPr/>
    </dgm:pt>
    <dgm:pt modelId="{04AAF2F3-99B0-4A86-96FB-62E96E08F62F}" type="pres">
      <dgm:prSet presAssocID="{4D7D18E0-CB26-477F-ACD3-8AFA62D6B3C5}" presName="Accent" presStyleLbl="node1" presStyleIdx="2" presStyleCnt="3"/>
      <dgm:spPr/>
    </dgm:pt>
    <dgm:pt modelId="{068E048A-C7E1-46A5-96C3-99BCBC2CF7B5}" type="pres">
      <dgm:prSet presAssocID="{4D7D18E0-CB26-477F-ACD3-8AFA62D6B3C5}" presName="ParentBackground1" presStyleCnt="0"/>
      <dgm:spPr/>
    </dgm:pt>
    <dgm:pt modelId="{44C947B9-C6FB-4EB2-81C1-FBD20589945C}" type="pres">
      <dgm:prSet presAssocID="{4D7D18E0-CB26-477F-ACD3-8AFA62D6B3C5}" presName="ParentBackground" presStyleLbl="fgAcc1" presStyleIdx="2" presStyleCnt="3"/>
      <dgm:spPr/>
    </dgm:pt>
    <dgm:pt modelId="{47780098-85F4-4ADE-A2B5-4B766F90ABDA}" type="pres">
      <dgm:prSet presAssocID="{4D7D18E0-CB26-477F-ACD3-8AFA62D6B3C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3607D2E-DD67-4097-B012-EF501A0A3801}" type="presOf" srcId="{D38873EE-3313-4222-90C8-945B01D9A7E3}" destId="{87F84232-EFC0-4BA7-99A4-3F599BC485E5}" srcOrd="1" destOrd="0" presId="urn:microsoft.com/office/officeart/2011/layout/CircleProcess"/>
    <dgm:cxn modelId="{0ABD9741-91E8-4C57-BEDA-D71E4FD3B7C8}" type="presOf" srcId="{4D7D18E0-CB26-477F-ACD3-8AFA62D6B3C5}" destId="{44C947B9-C6FB-4EB2-81C1-FBD20589945C}" srcOrd="0" destOrd="0" presId="urn:microsoft.com/office/officeart/2011/layout/CircleProcess"/>
    <dgm:cxn modelId="{D9DE976B-A5BC-4E9D-8336-1FC05D93946D}" type="presOf" srcId="{32AA53CA-F41D-40FD-A40E-2A33E5549C8D}" destId="{BDB04251-0521-41A1-A244-B07F14365224}" srcOrd="0" destOrd="0" presId="urn:microsoft.com/office/officeart/2011/layout/CircleProcess"/>
    <dgm:cxn modelId="{7672AC6C-E40D-470A-8E64-68FE8F12916D}" type="presOf" srcId="{D38873EE-3313-4222-90C8-945B01D9A7E3}" destId="{37AB0F60-FDA3-439E-AF0D-2459CB0B0D16}" srcOrd="0" destOrd="0" presId="urn:microsoft.com/office/officeart/2011/layout/CircleProcess"/>
    <dgm:cxn modelId="{E72DF76D-2DCE-4067-B3B8-A6F1F63DA460}" type="presOf" srcId="{A04E2331-9AEB-4B32-B0FE-29E2A0F0F732}" destId="{A4409AA2-208E-450E-851A-4E84E668CE7B}" srcOrd="0" destOrd="0" presId="urn:microsoft.com/office/officeart/2011/layout/CircleProcess"/>
    <dgm:cxn modelId="{182F4773-BA79-4E61-9222-24916DB1709E}" type="presOf" srcId="{32AA53CA-F41D-40FD-A40E-2A33E5549C8D}" destId="{DCF32A5F-2345-44A4-A633-67FB8793C5EA}" srcOrd="1" destOrd="0" presId="urn:microsoft.com/office/officeart/2011/layout/CircleProcess"/>
    <dgm:cxn modelId="{A9D9287E-256D-462D-8583-260993E0B34C}" type="presOf" srcId="{4D7D18E0-CB26-477F-ACD3-8AFA62D6B3C5}" destId="{47780098-85F4-4ADE-A2B5-4B766F90ABDA}" srcOrd="1" destOrd="0" presId="urn:microsoft.com/office/officeart/2011/layout/CircleProcess"/>
    <dgm:cxn modelId="{BB8CBE8C-901E-4344-93A5-621E26A03627}" srcId="{A04E2331-9AEB-4B32-B0FE-29E2A0F0F732}" destId="{D38873EE-3313-4222-90C8-945B01D9A7E3}" srcOrd="1" destOrd="0" parTransId="{F38B1841-632E-400B-BAAC-11C624546A06}" sibTransId="{E6A2E368-B463-4B5B-BC30-1A218DC01A41}"/>
    <dgm:cxn modelId="{63223ED9-1ACB-463E-9A98-DF7F5F8B8B1E}" srcId="{A04E2331-9AEB-4B32-B0FE-29E2A0F0F732}" destId="{4D7D18E0-CB26-477F-ACD3-8AFA62D6B3C5}" srcOrd="0" destOrd="0" parTransId="{DF767ABD-5EC1-4E56-9428-9BFA7E7A5D0D}" sibTransId="{09143AF1-2041-4600-AB9D-F9FF5C160DC4}"/>
    <dgm:cxn modelId="{06447BFB-3F76-456F-A6EB-F4DDB6B15C76}" srcId="{A04E2331-9AEB-4B32-B0FE-29E2A0F0F732}" destId="{32AA53CA-F41D-40FD-A40E-2A33E5549C8D}" srcOrd="2" destOrd="0" parTransId="{755B2558-38AF-457A-BA03-86EB43941ADE}" sibTransId="{20767AF2-898D-4434-B357-3A2D9480AEE9}"/>
    <dgm:cxn modelId="{F7051B0E-001A-40C1-82D9-4E86A78A055B}" type="presParOf" srcId="{A4409AA2-208E-450E-851A-4E84E668CE7B}" destId="{CFAEB4ED-FDE1-4149-8EE3-F13EC71AFB8E}" srcOrd="0" destOrd="0" presId="urn:microsoft.com/office/officeart/2011/layout/CircleProcess"/>
    <dgm:cxn modelId="{15491731-2A05-4765-9738-CC767F4781C9}" type="presParOf" srcId="{CFAEB4ED-FDE1-4149-8EE3-F13EC71AFB8E}" destId="{75594DE2-029A-4985-A7B7-20CB4B0D2F35}" srcOrd="0" destOrd="0" presId="urn:microsoft.com/office/officeart/2011/layout/CircleProcess"/>
    <dgm:cxn modelId="{FAA87CAB-901D-4826-BC6C-1AAB72B2E10D}" type="presParOf" srcId="{A4409AA2-208E-450E-851A-4E84E668CE7B}" destId="{7CF2153D-2A6B-46BB-8EAF-FC7C21427C29}" srcOrd="1" destOrd="0" presId="urn:microsoft.com/office/officeart/2011/layout/CircleProcess"/>
    <dgm:cxn modelId="{B8C78F07-67A4-451D-86F0-D2BCE24C3E16}" type="presParOf" srcId="{7CF2153D-2A6B-46BB-8EAF-FC7C21427C29}" destId="{BDB04251-0521-41A1-A244-B07F14365224}" srcOrd="0" destOrd="0" presId="urn:microsoft.com/office/officeart/2011/layout/CircleProcess"/>
    <dgm:cxn modelId="{6D5490F7-8192-430D-9163-73EBD4949F31}" type="presParOf" srcId="{A4409AA2-208E-450E-851A-4E84E668CE7B}" destId="{DCF32A5F-2345-44A4-A633-67FB8793C5EA}" srcOrd="2" destOrd="0" presId="urn:microsoft.com/office/officeart/2011/layout/CircleProcess"/>
    <dgm:cxn modelId="{B3B454B9-B44F-4ED5-8A76-0C509C76126F}" type="presParOf" srcId="{A4409AA2-208E-450E-851A-4E84E668CE7B}" destId="{EAE49AFF-B8F1-47E1-B258-B5655CD09FAF}" srcOrd="3" destOrd="0" presId="urn:microsoft.com/office/officeart/2011/layout/CircleProcess"/>
    <dgm:cxn modelId="{F205636B-4478-4278-9E74-E362A4A07DCB}" type="presParOf" srcId="{EAE49AFF-B8F1-47E1-B258-B5655CD09FAF}" destId="{AE7D0BB9-1BE3-4A6C-A19D-583714FBD026}" srcOrd="0" destOrd="0" presId="urn:microsoft.com/office/officeart/2011/layout/CircleProcess"/>
    <dgm:cxn modelId="{099D6989-88EA-42F9-A08D-20E48F79DB3F}" type="presParOf" srcId="{A4409AA2-208E-450E-851A-4E84E668CE7B}" destId="{5B10313D-DC18-435E-B661-9A74EBE699F9}" srcOrd="4" destOrd="0" presId="urn:microsoft.com/office/officeart/2011/layout/CircleProcess"/>
    <dgm:cxn modelId="{F1674753-E942-4ACE-9FDB-F50414613AA8}" type="presParOf" srcId="{5B10313D-DC18-435E-B661-9A74EBE699F9}" destId="{37AB0F60-FDA3-439E-AF0D-2459CB0B0D16}" srcOrd="0" destOrd="0" presId="urn:microsoft.com/office/officeart/2011/layout/CircleProcess"/>
    <dgm:cxn modelId="{405EAA43-E6E6-49BF-82D2-AE19F7F3D9D6}" type="presParOf" srcId="{A4409AA2-208E-450E-851A-4E84E668CE7B}" destId="{87F84232-EFC0-4BA7-99A4-3F599BC485E5}" srcOrd="5" destOrd="0" presId="urn:microsoft.com/office/officeart/2011/layout/CircleProcess"/>
    <dgm:cxn modelId="{CF9F3A7C-DFC9-487D-929A-68A4C6A54BEF}" type="presParOf" srcId="{A4409AA2-208E-450E-851A-4E84E668CE7B}" destId="{91F6EFA9-B586-493B-8036-109124AE65BE}" srcOrd="6" destOrd="0" presId="urn:microsoft.com/office/officeart/2011/layout/CircleProcess"/>
    <dgm:cxn modelId="{CF69328C-EA15-4261-B65B-7DD940007CEB}" type="presParOf" srcId="{91F6EFA9-B586-493B-8036-109124AE65BE}" destId="{04AAF2F3-99B0-4A86-96FB-62E96E08F62F}" srcOrd="0" destOrd="0" presId="urn:microsoft.com/office/officeart/2011/layout/CircleProcess"/>
    <dgm:cxn modelId="{8CA5A186-6777-42EB-A580-A19A7C56CA08}" type="presParOf" srcId="{A4409AA2-208E-450E-851A-4E84E668CE7B}" destId="{068E048A-C7E1-46A5-96C3-99BCBC2CF7B5}" srcOrd="7" destOrd="0" presId="urn:microsoft.com/office/officeart/2011/layout/CircleProcess"/>
    <dgm:cxn modelId="{344A8367-A8F2-4715-9546-D36E87A8D327}" type="presParOf" srcId="{068E048A-C7E1-46A5-96C3-99BCBC2CF7B5}" destId="{44C947B9-C6FB-4EB2-81C1-FBD20589945C}" srcOrd="0" destOrd="0" presId="urn:microsoft.com/office/officeart/2011/layout/CircleProcess"/>
    <dgm:cxn modelId="{A1094E0A-445E-4FD4-9D4F-D8836C068511}" type="presParOf" srcId="{A4409AA2-208E-450E-851A-4E84E668CE7B}" destId="{47780098-85F4-4ADE-A2B5-4B766F90ABDA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E7E2DB-1CAD-4BA6-B938-1A44684DBD5E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6901396-6D92-4CC0-8A67-B3467B47F182}">
      <dgm:prSet phldrT="[Text]" custT="1"/>
      <dgm:spPr/>
      <dgm:t>
        <a:bodyPr/>
        <a:lstStyle/>
        <a:p>
          <a:r>
            <a:rPr lang="es-MX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Información Técnica</a:t>
          </a:r>
          <a:endParaRPr lang="en-US" sz="2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374C58F-9F16-470E-9366-210E4B25292D}" type="parTrans" cxnId="{BA4C1A65-654C-4E9C-8221-89E38476E0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A754981-9CC7-4F4F-A8CA-5D7441CD521D}" type="sibTrans" cxnId="{BA4C1A65-654C-4E9C-8221-89E38476E0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FC96638-2BB8-46E1-91AA-44AFEC433630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 de la Unidad de Consumo: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Identificador único para cada unidad de consumo.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558251-33D7-4053-AADE-C2E13EB5D9CA}" type="parTrans" cxnId="{9740E953-B792-4BB1-95B1-B25A901F0ED6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817533-E2F6-49A8-B9EB-0BEE2CC6704B}" type="sibTrans" cxnId="{9740E953-B792-4BB1-95B1-B25A901F0ED6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4FE016-D8A5-4151-818F-19DD316DC9B6}">
      <dgm:prSet phldrT="[Text]" custT="1"/>
      <dgm:spPr/>
      <dgm:t>
        <a:bodyPr/>
        <a:lstStyle/>
        <a:p>
          <a:r>
            <a:rPr lang="es-MX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Información de Consumo</a:t>
          </a:r>
          <a:endParaRPr lang="en-US" sz="2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9883B88-0ED3-4107-AD7C-A0D81827620B}" type="parTrans" cxnId="{7B228A73-BF46-470F-835A-0B03576E930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29CBF81-508D-43FF-A039-E71E5974669B}" type="sibTrans" cxnId="{7B228A73-BF46-470F-835A-0B03576E930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6764BE3-EFA4-4B89-AF34-D28A40E860BE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Consumo Diario: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Cantidad de energía consumida diariamente.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516FA91-5A73-4855-AE57-C90FD98D3138}" type="parTrans" cxnId="{F26CE71D-146D-4A28-9B2B-CEA2CAC2CC4B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B56B064-D2D7-4CEC-A3E2-56E06933A986}" type="sibTrans" cxnId="{F26CE71D-146D-4A28-9B2B-CEA2CAC2CC4B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A5B332D-F0DD-4E2E-B77F-3665B93DC544}">
      <dgm:prSet phldrT="[Text]" custT="1"/>
      <dgm:spPr/>
      <dgm:t>
        <a:bodyPr/>
        <a:lstStyle/>
        <a:p>
          <a:r>
            <a:rPr lang="es-MX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Información Comercial</a:t>
          </a:r>
          <a:endParaRPr lang="en-US" sz="2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54F56A4-DC43-41BC-9A14-04A35547EA96}" type="parTrans" cxnId="{A22CFE21-D509-42F9-B674-A236EA4307B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99BDA82-7398-4039-8D5D-25237FCB6BE5}" type="sibTrans" cxnId="{A22CFE21-D509-42F9-B674-A236EA4307B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7662608-4343-4A72-9154-F8BA2E982D66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Tarifa Aplicada: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Tarifa de energía eléctrica aplicada a la unidad de consumo.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C9AA0E-2DCD-4E8D-8E50-140250624587}" type="parTrans" cxnId="{26644067-CD56-4C8C-8D4C-D896F19C711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15FC63-4B92-477F-8E8B-2F16289EEC1E}" type="sibTrans" cxnId="{26644067-CD56-4C8C-8D4C-D896F19C711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6E8F7A3-58F9-45AE-9B59-BC7758013D2E}">
      <dgm:prSet phldrT="[Text]" custT="1"/>
      <dgm:spPr/>
      <dgm:t>
        <a:bodyPr/>
        <a:lstStyle/>
        <a:p>
          <a:r>
            <a:rPr lang="es-MX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Cálculos Derivados</a:t>
          </a:r>
          <a:endParaRPr lang="en-US" sz="2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380C4F-3496-4685-A03A-2D6EA37BD808}" type="parTrans" cxnId="{72EF61A1-A5C4-433B-B2F7-FFA78878326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F78AAA8-B35F-432F-BC7F-F162E4631DED}" type="sibTrans" cxnId="{72EF61A1-A5C4-433B-B2F7-FFA78878326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12B299D-8375-496A-8B51-DFF7AED0FE9B}">
      <dgm:prSet phldrT="[Text]" custT="1"/>
      <dgm:spPr/>
      <dgm:t>
        <a:bodyPr/>
        <a:lstStyle/>
        <a:p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Promedios, desviaciones, máximos, mínimos, </a:t>
          </a:r>
          <a:r>
            <a:rPr lang="es-MX" sz="125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etc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en diferentes ventanas de tiempo. Estas variables se basan principalmente </a:t>
          </a:r>
          <a:r>
            <a:rPr lang="es-MX" sz="125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eln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la información histórica de las unidades de consumo.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6A007DE-7543-4889-9B1F-8378DC14E339}" type="parTrans" cxnId="{60F0C697-CD99-4FD3-8616-1F6F7004E16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E2C791-AEF1-4CB2-AA4E-95BB8850F43E}" type="sibTrans" cxnId="{60F0C697-CD99-4FD3-8616-1F6F7004E16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75D351-AB74-4479-A147-D64489D42F53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Clase de la Unidad: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Categoría a la que pertenece la unidad de consumo (</a:t>
          </a:r>
          <a:r>
            <a:rPr lang="es-MX" sz="125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e.g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., residencial, comercial, industrial).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310D562-EDFD-4A3E-B595-366F8CF07938}" type="parTrans" cxnId="{2A615FA8-2286-437A-BBD1-80CDDDBD9EC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F6E3678-4EB7-4FA5-A360-C55B9E3821FE}" type="sibTrans" cxnId="{2A615FA8-2286-437A-BBD1-80CDDDBD9EC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F621120-0084-4221-BA44-B8C0796FC436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Tipo de Medidor: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Tipo de dispositivo utilizado para medir el consumo de energía.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27B035-555B-4680-AF43-4EB737253DEB}" type="parTrans" cxnId="{34735274-805D-4C43-B40C-7521E6CD1B6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E2AC08-79A3-4C81-B614-B82144E08E8C}" type="sibTrans" cxnId="{34735274-805D-4C43-B40C-7521E6CD1B6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ACFF97F-54F1-4C6A-9DAB-D8E41A5C4196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Consumo Mensual: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Suma del consumo diario para cada mes.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ED9E336-4134-4D91-867D-BB7E0899730D}" type="parTrans" cxnId="{E5485011-CF34-4FD8-9DAE-84ADDD7051B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4C9E29A-964D-400B-A0DC-A8A5DE3A6F2E}" type="sibTrans" cxnId="{E5485011-CF34-4FD8-9DAE-84ADDD7051B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D21F98-207E-4655-8018-E8F4363482EA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Promedio de Consumo: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Promedio del consumo diario durante un periodo específico.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4F32D9-DA7E-4828-A83D-752D38E6DF97}" type="parTrans" cxnId="{CAC89481-DD72-411F-A3D8-0C1497AF9A93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F3EF969-5629-4900-9EA1-4DD233047B1F}" type="sibTrans" cxnId="{CAC89481-DD72-411F-A3D8-0C1497AF9A93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AB118A6-7B6B-4FB1-96F9-D1E1920CF165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Desviación Estándar del Consumo: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Medida de la variabilidad del consumo diario.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3E68652-2FFF-40E1-898F-2B306CA916C8}" type="parTrans" cxnId="{924C2739-D6BD-45D1-A636-61149335B15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0B81712-3503-44D1-A365-830F12DF0F7B}" type="sibTrans" cxnId="{924C2739-D6BD-45D1-A636-61149335B15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560B985-6845-4579-8243-72EC5439BA96}">
      <dgm:prSet phldrT="[Text]" custT="1"/>
      <dgm:spPr/>
      <dgm:t>
        <a:bodyPr/>
        <a:lstStyle/>
        <a:p>
          <a:r>
            <a:rPr lang="es-MX" sz="12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Facturación Mensual:</a:t>
          </a:r>
          <a:r>
            <a:rPr lang="es-MX" sz="12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Monto total facturado mensualmente.</a:t>
          </a:r>
          <a:endParaRPr lang="en-US" sz="125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C221AF-69A6-4EE6-AA78-D6B54A8EE0BE}" type="parTrans" cxnId="{067C63DD-60AE-4BC2-B0B9-E96970F5BF2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70B9AD-76B6-4096-A4E0-A1DA682AC169}" type="sibTrans" cxnId="{067C63DD-60AE-4BC2-B0B9-E96970F5BF2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FA93DFD-3117-4D17-B489-2A989808EB79}" type="pres">
      <dgm:prSet presAssocID="{08E7E2DB-1CAD-4BA6-B938-1A44684DBD5E}" presName="Name0" presStyleCnt="0">
        <dgm:presLayoutVars>
          <dgm:dir/>
          <dgm:animLvl val="lvl"/>
          <dgm:resizeHandles val="exact"/>
        </dgm:presLayoutVars>
      </dgm:prSet>
      <dgm:spPr/>
    </dgm:pt>
    <dgm:pt modelId="{1AA21C09-CC25-4B48-AE7C-78C45721CA60}" type="pres">
      <dgm:prSet presAssocID="{08E7E2DB-1CAD-4BA6-B938-1A44684DBD5E}" presName="tSp" presStyleCnt="0"/>
      <dgm:spPr/>
    </dgm:pt>
    <dgm:pt modelId="{2217348E-2245-4F1B-A666-D0D51FA748C3}" type="pres">
      <dgm:prSet presAssocID="{08E7E2DB-1CAD-4BA6-B938-1A44684DBD5E}" presName="bSp" presStyleCnt="0"/>
      <dgm:spPr/>
    </dgm:pt>
    <dgm:pt modelId="{512CC8AE-6B3A-4FFA-BB45-688EA0DAC56D}" type="pres">
      <dgm:prSet presAssocID="{08E7E2DB-1CAD-4BA6-B938-1A44684DBD5E}" presName="process" presStyleCnt="0"/>
      <dgm:spPr/>
    </dgm:pt>
    <dgm:pt modelId="{E48762AC-3136-45BC-9A89-1994FCBDFFBE}" type="pres">
      <dgm:prSet presAssocID="{66901396-6D92-4CC0-8A67-B3467B47F182}" presName="composite1" presStyleCnt="0"/>
      <dgm:spPr/>
    </dgm:pt>
    <dgm:pt modelId="{42D70239-6175-480F-845F-3BCDA9C04B01}" type="pres">
      <dgm:prSet presAssocID="{66901396-6D92-4CC0-8A67-B3467B47F182}" presName="dummyNode1" presStyleLbl="node1" presStyleIdx="0" presStyleCnt="4"/>
      <dgm:spPr/>
    </dgm:pt>
    <dgm:pt modelId="{18A504CD-52D6-48C1-AFD4-91B3A0E8617F}" type="pres">
      <dgm:prSet presAssocID="{66901396-6D92-4CC0-8A67-B3467B47F182}" presName="childNode1" presStyleLbl="bgAcc1" presStyleIdx="0" presStyleCnt="4" custScaleX="121000" custScaleY="121000">
        <dgm:presLayoutVars>
          <dgm:bulletEnabled val="1"/>
        </dgm:presLayoutVars>
      </dgm:prSet>
      <dgm:spPr/>
    </dgm:pt>
    <dgm:pt modelId="{9C88A882-EC3F-484B-A790-B03B79453187}" type="pres">
      <dgm:prSet presAssocID="{66901396-6D92-4CC0-8A67-B3467B47F182}" presName="childNode1tx" presStyleLbl="bgAcc1" presStyleIdx="0" presStyleCnt="4">
        <dgm:presLayoutVars>
          <dgm:bulletEnabled val="1"/>
        </dgm:presLayoutVars>
      </dgm:prSet>
      <dgm:spPr/>
    </dgm:pt>
    <dgm:pt modelId="{0881C2D8-1F99-4083-9373-9597CC412C3C}" type="pres">
      <dgm:prSet presAssocID="{66901396-6D92-4CC0-8A67-B3467B47F182}" presName="parentNode1" presStyleLbl="node1" presStyleIdx="0" presStyleCnt="4" custScaleX="75132" custScaleY="75132">
        <dgm:presLayoutVars>
          <dgm:chMax val="1"/>
          <dgm:bulletEnabled val="1"/>
        </dgm:presLayoutVars>
      </dgm:prSet>
      <dgm:spPr/>
    </dgm:pt>
    <dgm:pt modelId="{57D8C07F-C76D-4929-A1C9-778DD99B9469}" type="pres">
      <dgm:prSet presAssocID="{66901396-6D92-4CC0-8A67-B3467B47F182}" presName="connSite1" presStyleCnt="0"/>
      <dgm:spPr/>
    </dgm:pt>
    <dgm:pt modelId="{F4BEEA54-72AA-4183-9C55-A61D56EFD069}" type="pres">
      <dgm:prSet presAssocID="{4A754981-9CC7-4F4F-A8CA-5D7441CD521D}" presName="Name9" presStyleLbl="sibTrans2D1" presStyleIdx="0" presStyleCnt="3"/>
      <dgm:spPr/>
    </dgm:pt>
    <dgm:pt modelId="{6B59691B-6138-482D-94D2-67868E0455FB}" type="pres">
      <dgm:prSet presAssocID="{B24FE016-D8A5-4151-818F-19DD316DC9B6}" presName="composite2" presStyleCnt="0"/>
      <dgm:spPr/>
    </dgm:pt>
    <dgm:pt modelId="{6B1B00F1-C0BA-4EFA-98D6-50010364497D}" type="pres">
      <dgm:prSet presAssocID="{B24FE016-D8A5-4151-818F-19DD316DC9B6}" presName="dummyNode2" presStyleLbl="node1" presStyleIdx="0" presStyleCnt="4"/>
      <dgm:spPr/>
    </dgm:pt>
    <dgm:pt modelId="{BEF2AC7F-E901-4C06-8999-99708B9245D8}" type="pres">
      <dgm:prSet presAssocID="{B24FE016-D8A5-4151-818F-19DD316DC9B6}" presName="childNode2" presStyleLbl="bgAcc1" presStyleIdx="1" presStyleCnt="4" custScaleX="121000" custScaleY="121000">
        <dgm:presLayoutVars>
          <dgm:bulletEnabled val="1"/>
        </dgm:presLayoutVars>
      </dgm:prSet>
      <dgm:spPr/>
    </dgm:pt>
    <dgm:pt modelId="{E1F20287-86A3-47FB-A046-3FEE0C369193}" type="pres">
      <dgm:prSet presAssocID="{B24FE016-D8A5-4151-818F-19DD316DC9B6}" presName="childNode2tx" presStyleLbl="bgAcc1" presStyleIdx="1" presStyleCnt="4">
        <dgm:presLayoutVars>
          <dgm:bulletEnabled val="1"/>
        </dgm:presLayoutVars>
      </dgm:prSet>
      <dgm:spPr/>
    </dgm:pt>
    <dgm:pt modelId="{7FE404D6-D57B-4CEA-8FBE-5B91C995CF85}" type="pres">
      <dgm:prSet presAssocID="{B24FE016-D8A5-4151-818F-19DD316DC9B6}" presName="parentNode2" presStyleLbl="node1" presStyleIdx="1" presStyleCnt="4" custScaleX="75132" custScaleY="75132">
        <dgm:presLayoutVars>
          <dgm:chMax val="0"/>
          <dgm:bulletEnabled val="1"/>
        </dgm:presLayoutVars>
      </dgm:prSet>
      <dgm:spPr/>
    </dgm:pt>
    <dgm:pt modelId="{3C63E2A0-FC7E-466A-9470-3ED47E7811C8}" type="pres">
      <dgm:prSet presAssocID="{B24FE016-D8A5-4151-818F-19DD316DC9B6}" presName="connSite2" presStyleCnt="0"/>
      <dgm:spPr/>
    </dgm:pt>
    <dgm:pt modelId="{A67A244B-E340-4DB0-8AF6-C96AFDF1178E}" type="pres">
      <dgm:prSet presAssocID="{729CBF81-508D-43FF-A039-E71E5974669B}" presName="Name18" presStyleLbl="sibTrans2D1" presStyleIdx="1" presStyleCnt="3"/>
      <dgm:spPr/>
    </dgm:pt>
    <dgm:pt modelId="{6BF53040-C166-4C04-B2A8-FFEF126AC3BB}" type="pres">
      <dgm:prSet presAssocID="{6A5B332D-F0DD-4E2E-B77F-3665B93DC544}" presName="composite1" presStyleCnt="0"/>
      <dgm:spPr/>
    </dgm:pt>
    <dgm:pt modelId="{83FE2516-8B7E-40E3-B698-BECC389F1E1E}" type="pres">
      <dgm:prSet presAssocID="{6A5B332D-F0DD-4E2E-B77F-3665B93DC544}" presName="dummyNode1" presStyleLbl="node1" presStyleIdx="1" presStyleCnt="4"/>
      <dgm:spPr/>
    </dgm:pt>
    <dgm:pt modelId="{13438BC4-ACA3-4676-89EF-9D4F1D721F75}" type="pres">
      <dgm:prSet presAssocID="{6A5B332D-F0DD-4E2E-B77F-3665B93DC544}" presName="childNode1" presStyleLbl="bgAcc1" presStyleIdx="2" presStyleCnt="4" custScaleX="121000" custScaleY="121000">
        <dgm:presLayoutVars>
          <dgm:bulletEnabled val="1"/>
        </dgm:presLayoutVars>
      </dgm:prSet>
      <dgm:spPr/>
    </dgm:pt>
    <dgm:pt modelId="{4DF8C233-2EAF-4CBA-85D5-97E5B5C1B76A}" type="pres">
      <dgm:prSet presAssocID="{6A5B332D-F0DD-4E2E-B77F-3665B93DC544}" presName="childNode1tx" presStyleLbl="bgAcc1" presStyleIdx="2" presStyleCnt="4">
        <dgm:presLayoutVars>
          <dgm:bulletEnabled val="1"/>
        </dgm:presLayoutVars>
      </dgm:prSet>
      <dgm:spPr/>
    </dgm:pt>
    <dgm:pt modelId="{F610DA68-E9EF-4CF5-ACFF-7FEB8CF8A7DF}" type="pres">
      <dgm:prSet presAssocID="{6A5B332D-F0DD-4E2E-B77F-3665B93DC544}" presName="parentNode1" presStyleLbl="node1" presStyleIdx="2" presStyleCnt="4" custScaleX="75132" custScaleY="75132">
        <dgm:presLayoutVars>
          <dgm:chMax val="1"/>
          <dgm:bulletEnabled val="1"/>
        </dgm:presLayoutVars>
      </dgm:prSet>
      <dgm:spPr/>
    </dgm:pt>
    <dgm:pt modelId="{F4657C20-B020-4866-B83E-67EEC66098AC}" type="pres">
      <dgm:prSet presAssocID="{6A5B332D-F0DD-4E2E-B77F-3665B93DC544}" presName="connSite1" presStyleCnt="0"/>
      <dgm:spPr/>
    </dgm:pt>
    <dgm:pt modelId="{5DFBD1F0-776C-405E-9270-FE26F71AE8E3}" type="pres">
      <dgm:prSet presAssocID="{F99BDA82-7398-4039-8D5D-25237FCB6BE5}" presName="Name9" presStyleLbl="sibTrans2D1" presStyleIdx="2" presStyleCnt="3"/>
      <dgm:spPr/>
    </dgm:pt>
    <dgm:pt modelId="{C8591571-FA40-415B-B2F9-039D22662FED}" type="pres">
      <dgm:prSet presAssocID="{06E8F7A3-58F9-45AE-9B59-BC7758013D2E}" presName="composite2" presStyleCnt="0"/>
      <dgm:spPr/>
    </dgm:pt>
    <dgm:pt modelId="{3BB308D5-9F1F-4F0F-A60C-43BD11DBE753}" type="pres">
      <dgm:prSet presAssocID="{06E8F7A3-58F9-45AE-9B59-BC7758013D2E}" presName="dummyNode2" presStyleLbl="node1" presStyleIdx="2" presStyleCnt="4"/>
      <dgm:spPr/>
    </dgm:pt>
    <dgm:pt modelId="{4B70CE56-5A2C-4001-917E-B5F85EC491F8}" type="pres">
      <dgm:prSet presAssocID="{06E8F7A3-58F9-45AE-9B59-BC7758013D2E}" presName="childNode2" presStyleLbl="bgAcc1" presStyleIdx="3" presStyleCnt="4" custScaleX="121000" custScaleY="121000">
        <dgm:presLayoutVars>
          <dgm:bulletEnabled val="1"/>
        </dgm:presLayoutVars>
      </dgm:prSet>
      <dgm:spPr/>
    </dgm:pt>
    <dgm:pt modelId="{D0755DA5-8E4B-4462-A9F5-1827B11D1D0B}" type="pres">
      <dgm:prSet presAssocID="{06E8F7A3-58F9-45AE-9B59-BC7758013D2E}" presName="childNode2tx" presStyleLbl="bgAcc1" presStyleIdx="3" presStyleCnt="4">
        <dgm:presLayoutVars>
          <dgm:bulletEnabled val="1"/>
        </dgm:presLayoutVars>
      </dgm:prSet>
      <dgm:spPr/>
    </dgm:pt>
    <dgm:pt modelId="{28130F79-2726-416E-9201-A56237E9D534}" type="pres">
      <dgm:prSet presAssocID="{06E8F7A3-58F9-45AE-9B59-BC7758013D2E}" presName="parentNode2" presStyleLbl="node1" presStyleIdx="3" presStyleCnt="4" custScaleX="75132" custScaleY="75132">
        <dgm:presLayoutVars>
          <dgm:chMax val="0"/>
          <dgm:bulletEnabled val="1"/>
        </dgm:presLayoutVars>
      </dgm:prSet>
      <dgm:spPr/>
    </dgm:pt>
    <dgm:pt modelId="{78F52337-9B3C-44EB-A4CB-4300E663187E}" type="pres">
      <dgm:prSet presAssocID="{06E8F7A3-58F9-45AE-9B59-BC7758013D2E}" presName="connSite2" presStyleCnt="0"/>
      <dgm:spPr/>
    </dgm:pt>
  </dgm:ptLst>
  <dgm:cxnLst>
    <dgm:cxn modelId="{E5485011-CF34-4FD8-9DAE-84ADDD7051BD}" srcId="{B24FE016-D8A5-4151-818F-19DD316DC9B6}" destId="{3ACFF97F-54F1-4C6A-9DAB-D8E41A5C4196}" srcOrd="1" destOrd="0" parTransId="{6ED9E336-4134-4D91-867D-BB7E0899730D}" sibTransId="{E4C9E29A-964D-400B-A0DC-A8A5DE3A6F2E}"/>
    <dgm:cxn modelId="{C8316313-61F9-41F7-9F80-D2A1F53919A0}" type="presOf" srcId="{E6764BE3-EFA4-4B89-AF34-D28A40E860BE}" destId="{BEF2AC7F-E901-4C06-8999-99708B9245D8}" srcOrd="0" destOrd="0" presId="urn:microsoft.com/office/officeart/2005/8/layout/hProcess4"/>
    <dgm:cxn modelId="{D6199C16-2A16-48D5-A28D-62123A9CDC1E}" type="presOf" srcId="{B560B985-6845-4579-8243-72EC5439BA96}" destId="{13438BC4-ACA3-4676-89EF-9D4F1D721F75}" srcOrd="0" destOrd="1" presId="urn:microsoft.com/office/officeart/2005/8/layout/hProcess4"/>
    <dgm:cxn modelId="{F26CE71D-146D-4A28-9B2B-CEA2CAC2CC4B}" srcId="{B24FE016-D8A5-4151-818F-19DD316DC9B6}" destId="{E6764BE3-EFA4-4B89-AF34-D28A40E860BE}" srcOrd="0" destOrd="0" parTransId="{0516FA91-5A73-4855-AE57-C90FD98D3138}" sibTransId="{9B56B064-D2D7-4CEC-A3E2-56E06933A986}"/>
    <dgm:cxn modelId="{A95CAF1F-2BC0-40C7-ABBD-617F82310884}" type="presOf" srcId="{3875D351-AB74-4479-A147-D64489D42F53}" destId="{18A504CD-52D6-48C1-AFD4-91B3A0E8617F}" srcOrd="0" destOrd="1" presId="urn:microsoft.com/office/officeart/2005/8/layout/hProcess4"/>
    <dgm:cxn modelId="{A22CFE21-D509-42F9-B674-A236EA4307BA}" srcId="{08E7E2DB-1CAD-4BA6-B938-1A44684DBD5E}" destId="{6A5B332D-F0DD-4E2E-B77F-3665B93DC544}" srcOrd="2" destOrd="0" parTransId="{D54F56A4-DC43-41BC-9A14-04A35547EA96}" sibTransId="{F99BDA82-7398-4039-8D5D-25237FCB6BE5}"/>
    <dgm:cxn modelId="{5714EF37-4A22-4D56-BC24-3927EE911C93}" type="presOf" srcId="{38D21F98-207E-4655-8018-E8F4363482EA}" destId="{BEF2AC7F-E901-4C06-8999-99708B9245D8}" srcOrd="0" destOrd="2" presId="urn:microsoft.com/office/officeart/2005/8/layout/hProcess4"/>
    <dgm:cxn modelId="{924C2739-D6BD-45D1-A636-61149335B15C}" srcId="{B24FE016-D8A5-4151-818F-19DD316DC9B6}" destId="{6AB118A6-7B6B-4FB1-96F9-D1E1920CF165}" srcOrd="3" destOrd="0" parTransId="{23E68652-2FFF-40E1-898F-2B306CA916C8}" sibTransId="{90B81712-3503-44D1-A365-830F12DF0F7B}"/>
    <dgm:cxn modelId="{A000083E-8274-41DA-8ABF-473B97E59D73}" type="presOf" srcId="{66901396-6D92-4CC0-8A67-B3467B47F182}" destId="{0881C2D8-1F99-4083-9373-9597CC412C3C}" srcOrd="0" destOrd="0" presId="urn:microsoft.com/office/officeart/2005/8/layout/hProcess4"/>
    <dgm:cxn modelId="{C4A2D442-6BA7-4D23-89A6-40B0A0521380}" type="presOf" srcId="{06E8F7A3-58F9-45AE-9B59-BC7758013D2E}" destId="{28130F79-2726-416E-9201-A56237E9D534}" srcOrd="0" destOrd="0" presId="urn:microsoft.com/office/officeart/2005/8/layout/hProcess4"/>
    <dgm:cxn modelId="{BA4C1A65-654C-4E9C-8221-89E38476E0E2}" srcId="{08E7E2DB-1CAD-4BA6-B938-1A44684DBD5E}" destId="{66901396-6D92-4CC0-8A67-B3467B47F182}" srcOrd="0" destOrd="0" parTransId="{E374C58F-9F16-470E-9366-210E4B25292D}" sibTransId="{4A754981-9CC7-4F4F-A8CA-5D7441CD521D}"/>
    <dgm:cxn modelId="{FC2B8846-2884-4D02-A176-83484A7F34FA}" type="presOf" srcId="{6FC96638-2BB8-46E1-91AA-44AFEC433630}" destId="{18A504CD-52D6-48C1-AFD4-91B3A0E8617F}" srcOrd="0" destOrd="0" presId="urn:microsoft.com/office/officeart/2005/8/layout/hProcess4"/>
    <dgm:cxn modelId="{26644067-CD56-4C8C-8D4C-D896F19C711D}" srcId="{6A5B332D-F0DD-4E2E-B77F-3665B93DC544}" destId="{77662608-4343-4A72-9154-F8BA2E982D66}" srcOrd="0" destOrd="0" parTransId="{12C9AA0E-2DCD-4E8D-8E50-140250624587}" sibTransId="{1815FC63-4B92-477F-8E8B-2F16289EEC1E}"/>
    <dgm:cxn modelId="{02C6A267-A251-4CAF-9AE2-8F9CA893B8F1}" type="presOf" srcId="{77662608-4343-4A72-9154-F8BA2E982D66}" destId="{4DF8C233-2EAF-4CBA-85D5-97E5B5C1B76A}" srcOrd="1" destOrd="0" presId="urn:microsoft.com/office/officeart/2005/8/layout/hProcess4"/>
    <dgm:cxn modelId="{1F734D4A-D057-44E0-B4E6-FA5687B71202}" type="presOf" srcId="{6FC96638-2BB8-46E1-91AA-44AFEC433630}" destId="{9C88A882-EC3F-484B-A790-B03B79453187}" srcOrd="1" destOrd="0" presId="urn:microsoft.com/office/officeart/2005/8/layout/hProcess4"/>
    <dgm:cxn modelId="{3764566A-2C47-4586-BAD0-B6A58414817A}" type="presOf" srcId="{38D21F98-207E-4655-8018-E8F4363482EA}" destId="{E1F20287-86A3-47FB-A046-3FEE0C369193}" srcOrd="1" destOrd="2" presId="urn:microsoft.com/office/officeart/2005/8/layout/hProcess4"/>
    <dgm:cxn modelId="{A533304C-3CFE-445C-AC32-D6A9D978FAED}" type="presOf" srcId="{B12B299D-8375-496A-8B51-DFF7AED0FE9B}" destId="{D0755DA5-8E4B-4462-A9F5-1827B11D1D0B}" srcOrd="1" destOrd="0" presId="urn:microsoft.com/office/officeart/2005/8/layout/hProcess4"/>
    <dgm:cxn modelId="{7B228A73-BF46-470F-835A-0B03576E9307}" srcId="{08E7E2DB-1CAD-4BA6-B938-1A44684DBD5E}" destId="{B24FE016-D8A5-4151-818F-19DD316DC9B6}" srcOrd="1" destOrd="0" parTransId="{09883B88-0ED3-4107-AD7C-A0D81827620B}" sibTransId="{729CBF81-508D-43FF-A039-E71E5974669B}"/>
    <dgm:cxn modelId="{9740E953-B792-4BB1-95B1-B25A901F0ED6}" srcId="{66901396-6D92-4CC0-8A67-B3467B47F182}" destId="{6FC96638-2BB8-46E1-91AA-44AFEC433630}" srcOrd="0" destOrd="0" parTransId="{DB558251-33D7-4053-AADE-C2E13EB5D9CA}" sibTransId="{B1817533-E2F6-49A8-B9EB-0BEE2CC6704B}"/>
    <dgm:cxn modelId="{34735274-805D-4C43-B40C-7521E6CD1B64}" srcId="{66901396-6D92-4CC0-8A67-B3467B47F182}" destId="{1F621120-0084-4221-BA44-B8C0796FC436}" srcOrd="2" destOrd="0" parTransId="{6727B035-555B-4680-AF43-4EB737253DEB}" sibTransId="{37E2AC08-79A3-4C81-B614-B82144E08E8C}"/>
    <dgm:cxn modelId="{DCA9127F-1081-4F5D-98E1-1E6C2195FDE1}" type="presOf" srcId="{B24FE016-D8A5-4151-818F-19DD316DC9B6}" destId="{7FE404D6-D57B-4CEA-8FBE-5B91C995CF85}" srcOrd="0" destOrd="0" presId="urn:microsoft.com/office/officeart/2005/8/layout/hProcess4"/>
    <dgm:cxn modelId="{F75A3181-DEDB-44C5-9322-BAB91628272E}" type="presOf" srcId="{77662608-4343-4A72-9154-F8BA2E982D66}" destId="{13438BC4-ACA3-4676-89EF-9D4F1D721F75}" srcOrd="0" destOrd="0" presId="urn:microsoft.com/office/officeart/2005/8/layout/hProcess4"/>
    <dgm:cxn modelId="{CAC89481-DD72-411F-A3D8-0C1497AF9A93}" srcId="{B24FE016-D8A5-4151-818F-19DD316DC9B6}" destId="{38D21F98-207E-4655-8018-E8F4363482EA}" srcOrd="2" destOrd="0" parTransId="{B34F32D9-DA7E-4828-A83D-752D38E6DF97}" sibTransId="{5F3EF969-5629-4900-9EA1-4DD233047B1F}"/>
    <dgm:cxn modelId="{7CEE9C94-F2A5-4AEA-A379-AC298DACC5CE}" type="presOf" srcId="{B560B985-6845-4579-8243-72EC5439BA96}" destId="{4DF8C233-2EAF-4CBA-85D5-97E5B5C1B76A}" srcOrd="1" destOrd="1" presId="urn:microsoft.com/office/officeart/2005/8/layout/hProcess4"/>
    <dgm:cxn modelId="{7C38C196-C53F-4240-BB46-61EA3CE5F61A}" type="presOf" srcId="{6AB118A6-7B6B-4FB1-96F9-D1E1920CF165}" destId="{E1F20287-86A3-47FB-A046-3FEE0C369193}" srcOrd="1" destOrd="3" presId="urn:microsoft.com/office/officeart/2005/8/layout/hProcess4"/>
    <dgm:cxn modelId="{60F0C697-CD99-4FD3-8616-1F6F7004E16C}" srcId="{06E8F7A3-58F9-45AE-9B59-BC7758013D2E}" destId="{B12B299D-8375-496A-8B51-DFF7AED0FE9B}" srcOrd="0" destOrd="0" parTransId="{B6A007DE-7543-4889-9B1F-8378DC14E339}" sibTransId="{B2E2C791-AEF1-4CB2-AA4E-95BB8850F43E}"/>
    <dgm:cxn modelId="{72EF61A1-A5C4-433B-B2F7-FFA78878326E}" srcId="{08E7E2DB-1CAD-4BA6-B938-1A44684DBD5E}" destId="{06E8F7A3-58F9-45AE-9B59-BC7758013D2E}" srcOrd="3" destOrd="0" parTransId="{BB380C4F-3496-4685-A03A-2D6EA37BD808}" sibTransId="{4F78AAA8-B35F-432F-BC7F-F162E4631DED}"/>
    <dgm:cxn modelId="{BD2A98A7-FCF2-4631-AE39-05FFABD9DF9C}" type="presOf" srcId="{B12B299D-8375-496A-8B51-DFF7AED0FE9B}" destId="{4B70CE56-5A2C-4001-917E-B5F85EC491F8}" srcOrd="0" destOrd="0" presId="urn:microsoft.com/office/officeart/2005/8/layout/hProcess4"/>
    <dgm:cxn modelId="{2A615FA8-2286-437A-BBD1-80CDDDBD9EC9}" srcId="{66901396-6D92-4CC0-8A67-B3467B47F182}" destId="{3875D351-AB74-4479-A147-D64489D42F53}" srcOrd="1" destOrd="0" parTransId="{D310D562-EDFD-4A3E-B595-366F8CF07938}" sibTransId="{DF6E3678-4EB7-4FA5-A360-C55B9E3821FE}"/>
    <dgm:cxn modelId="{9D8375AD-E208-4013-BC3E-C6E7683162AE}" type="presOf" srcId="{3875D351-AB74-4479-A147-D64489D42F53}" destId="{9C88A882-EC3F-484B-A790-B03B79453187}" srcOrd="1" destOrd="1" presId="urn:microsoft.com/office/officeart/2005/8/layout/hProcess4"/>
    <dgm:cxn modelId="{178A8FB0-ECE2-4325-B341-7C5C3D0F2E0E}" type="presOf" srcId="{08E7E2DB-1CAD-4BA6-B938-1A44684DBD5E}" destId="{CFA93DFD-3117-4D17-B489-2A989808EB79}" srcOrd="0" destOrd="0" presId="urn:microsoft.com/office/officeart/2005/8/layout/hProcess4"/>
    <dgm:cxn modelId="{A9DDAEB2-B139-44DA-A19C-A7DB8C9FCEF5}" type="presOf" srcId="{3ACFF97F-54F1-4C6A-9DAB-D8E41A5C4196}" destId="{BEF2AC7F-E901-4C06-8999-99708B9245D8}" srcOrd="0" destOrd="1" presId="urn:microsoft.com/office/officeart/2005/8/layout/hProcess4"/>
    <dgm:cxn modelId="{2228F0BC-1CB8-4E90-9830-3707446FBA5E}" type="presOf" srcId="{6AB118A6-7B6B-4FB1-96F9-D1E1920CF165}" destId="{BEF2AC7F-E901-4C06-8999-99708B9245D8}" srcOrd="0" destOrd="3" presId="urn:microsoft.com/office/officeart/2005/8/layout/hProcess4"/>
    <dgm:cxn modelId="{D68EC6C3-6FF0-4F9D-85E2-DAD435625F85}" type="presOf" srcId="{3ACFF97F-54F1-4C6A-9DAB-D8E41A5C4196}" destId="{E1F20287-86A3-47FB-A046-3FEE0C369193}" srcOrd="1" destOrd="1" presId="urn:microsoft.com/office/officeart/2005/8/layout/hProcess4"/>
    <dgm:cxn modelId="{6B00C4C6-17BA-40BF-9F3A-BCA22F01ADB7}" type="presOf" srcId="{F99BDA82-7398-4039-8D5D-25237FCB6BE5}" destId="{5DFBD1F0-776C-405E-9270-FE26F71AE8E3}" srcOrd="0" destOrd="0" presId="urn:microsoft.com/office/officeart/2005/8/layout/hProcess4"/>
    <dgm:cxn modelId="{FCFFFBCA-9642-4DF6-9EC4-D11353765003}" type="presOf" srcId="{729CBF81-508D-43FF-A039-E71E5974669B}" destId="{A67A244B-E340-4DB0-8AF6-C96AFDF1178E}" srcOrd="0" destOrd="0" presId="urn:microsoft.com/office/officeart/2005/8/layout/hProcess4"/>
    <dgm:cxn modelId="{067C63DD-60AE-4BC2-B0B9-E96970F5BF27}" srcId="{6A5B332D-F0DD-4E2E-B77F-3665B93DC544}" destId="{B560B985-6845-4579-8243-72EC5439BA96}" srcOrd="1" destOrd="0" parTransId="{93C221AF-69A6-4EE6-AA78-D6B54A8EE0BE}" sibTransId="{C770B9AD-76B6-4096-A4E0-A1DA682AC169}"/>
    <dgm:cxn modelId="{3D880FEF-A6CD-4BCE-A8BB-559E0793AF29}" type="presOf" srcId="{6A5B332D-F0DD-4E2E-B77F-3665B93DC544}" destId="{F610DA68-E9EF-4CF5-ACFF-7FEB8CF8A7DF}" srcOrd="0" destOrd="0" presId="urn:microsoft.com/office/officeart/2005/8/layout/hProcess4"/>
    <dgm:cxn modelId="{AFA1B6F5-1500-42A5-B901-FBA0A9C8872A}" type="presOf" srcId="{1F621120-0084-4221-BA44-B8C0796FC436}" destId="{9C88A882-EC3F-484B-A790-B03B79453187}" srcOrd="1" destOrd="2" presId="urn:microsoft.com/office/officeart/2005/8/layout/hProcess4"/>
    <dgm:cxn modelId="{255FA8FC-77D4-44FA-8947-BA71F44341FB}" type="presOf" srcId="{E6764BE3-EFA4-4B89-AF34-D28A40E860BE}" destId="{E1F20287-86A3-47FB-A046-3FEE0C369193}" srcOrd="1" destOrd="0" presId="urn:microsoft.com/office/officeart/2005/8/layout/hProcess4"/>
    <dgm:cxn modelId="{A03C0FFE-F6F1-40C2-BFD8-6038F586E341}" type="presOf" srcId="{4A754981-9CC7-4F4F-A8CA-5D7441CD521D}" destId="{F4BEEA54-72AA-4183-9C55-A61D56EFD069}" srcOrd="0" destOrd="0" presId="urn:microsoft.com/office/officeart/2005/8/layout/hProcess4"/>
    <dgm:cxn modelId="{29B7CFFE-197D-4950-B6AA-A0FC93D398E3}" type="presOf" srcId="{1F621120-0084-4221-BA44-B8C0796FC436}" destId="{18A504CD-52D6-48C1-AFD4-91B3A0E8617F}" srcOrd="0" destOrd="2" presId="urn:microsoft.com/office/officeart/2005/8/layout/hProcess4"/>
    <dgm:cxn modelId="{8828EC67-1863-4D2B-8BCA-EAF99D66537E}" type="presParOf" srcId="{CFA93DFD-3117-4D17-B489-2A989808EB79}" destId="{1AA21C09-CC25-4B48-AE7C-78C45721CA60}" srcOrd="0" destOrd="0" presId="urn:microsoft.com/office/officeart/2005/8/layout/hProcess4"/>
    <dgm:cxn modelId="{DB343229-67AB-422E-ABBE-767EAF7E02C3}" type="presParOf" srcId="{CFA93DFD-3117-4D17-B489-2A989808EB79}" destId="{2217348E-2245-4F1B-A666-D0D51FA748C3}" srcOrd="1" destOrd="0" presId="urn:microsoft.com/office/officeart/2005/8/layout/hProcess4"/>
    <dgm:cxn modelId="{AAF3024D-A2BF-4137-BF5D-16BAB7409E28}" type="presParOf" srcId="{CFA93DFD-3117-4D17-B489-2A989808EB79}" destId="{512CC8AE-6B3A-4FFA-BB45-688EA0DAC56D}" srcOrd="2" destOrd="0" presId="urn:microsoft.com/office/officeart/2005/8/layout/hProcess4"/>
    <dgm:cxn modelId="{52661282-7471-43EA-B9F4-CE61D02F6E29}" type="presParOf" srcId="{512CC8AE-6B3A-4FFA-BB45-688EA0DAC56D}" destId="{E48762AC-3136-45BC-9A89-1994FCBDFFBE}" srcOrd="0" destOrd="0" presId="urn:microsoft.com/office/officeart/2005/8/layout/hProcess4"/>
    <dgm:cxn modelId="{91CEAF0A-FDF5-4984-A227-5F3CAF87E809}" type="presParOf" srcId="{E48762AC-3136-45BC-9A89-1994FCBDFFBE}" destId="{42D70239-6175-480F-845F-3BCDA9C04B01}" srcOrd="0" destOrd="0" presId="urn:microsoft.com/office/officeart/2005/8/layout/hProcess4"/>
    <dgm:cxn modelId="{5AFC1F8E-ACC4-406F-BB54-33A36FFD7D07}" type="presParOf" srcId="{E48762AC-3136-45BC-9A89-1994FCBDFFBE}" destId="{18A504CD-52D6-48C1-AFD4-91B3A0E8617F}" srcOrd="1" destOrd="0" presId="urn:microsoft.com/office/officeart/2005/8/layout/hProcess4"/>
    <dgm:cxn modelId="{B0808121-56A1-40FE-BB0B-7E9CA271712D}" type="presParOf" srcId="{E48762AC-3136-45BC-9A89-1994FCBDFFBE}" destId="{9C88A882-EC3F-484B-A790-B03B79453187}" srcOrd="2" destOrd="0" presId="urn:microsoft.com/office/officeart/2005/8/layout/hProcess4"/>
    <dgm:cxn modelId="{E1AE7AB7-6ABA-4378-BBE5-52BA1F4ADE32}" type="presParOf" srcId="{E48762AC-3136-45BC-9A89-1994FCBDFFBE}" destId="{0881C2D8-1F99-4083-9373-9597CC412C3C}" srcOrd="3" destOrd="0" presId="urn:microsoft.com/office/officeart/2005/8/layout/hProcess4"/>
    <dgm:cxn modelId="{6E2FC227-3AAA-4F49-AFCA-625C9442603A}" type="presParOf" srcId="{E48762AC-3136-45BC-9A89-1994FCBDFFBE}" destId="{57D8C07F-C76D-4929-A1C9-778DD99B9469}" srcOrd="4" destOrd="0" presId="urn:microsoft.com/office/officeart/2005/8/layout/hProcess4"/>
    <dgm:cxn modelId="{A7ED8111-7FB8-45AF-92D9-F2A8CCEA8559}" type="presParOf" srcId="{512CC8AE-6B3A-4FFA-BB45-688EA0DAC56D}" destId="{F4BEEA54-72AA-4183-9C55-A61D56EFD069}" srcOrd="1" destOrd="0" presId="urn:microsoft.com/office/officeart/2005/8/layout/hProcess4"/>
    <dgm:cxn modelId="{EB5E72A5-3D06-4886-95DC-61E2E1CCF8AE}" type="presParOf" srcId="{512CC8AE-6B3A-4FFA-BB45-688EA0DAC56D}" destId="{6B59691B-6138-482D-94D2-67868E0455FB}" srcOrd="2" destOrd="0" presId="urn:microsoft.com/office/officeart/2005/8/layout/hProcess4"/>
    <dgm:cxn modelId="{CB2FD23F-8839-48C4-AFA4-7340D4B5013B}" type="presParOf" srcId="{6B59691B-6138-482D-94D2-67868E0455FB}" destId="{6B1B00F1-C0BA-4EFA-98D6-50010364497D}" srcOrd="0" destOrd="0" presId="urn:microsoft.com/office/officeart/2005/8/layout/hProcess4"/>
    <dgm:cxn modelId="{C6DC3AB9-BAED-4D91-A015-B25F94B5D8AC}" type="presParOf" srcId="{6B59691B-6138-482D-94D2-67868E0455FB}" destId="{BEF2AC7F-E901-4C06-8999-99708B9245D8}" srcOrd="1" destOrd="0" presId="urn:microsoft.com/office/officeart/2005/8/layout/hProcess4"/>
    <dgm:cxn modelId="{F71E7F1E-CD48-474E-8FCA-C098C0B59B8A}" type="presParOf" srcId="{6B59691B-6138-482D-94D2-67868E0455FB}" destId="{E1F20287-86A3-47FB-A046-3FEE0C369193}" srcOrd="2" destOrd="0" presId="urn:microsoft.com/office/officeart/2005/8/layout/hProcess4"/>
    <dgm:cxn modelId="{6C0557EF-60BF-4301-BD11-B95349AD7AD6}" type="presParOf" srcId="{6B59691B-6138-482D-94D2-67868E0455FB}" destId="{7FE404D6-D57B-4CEA-8FBE-5B91C995CF85}" srcOrd="3" destOrd="0" presId="urn:microsoft.com/office/officeart/2005/8/layout/hProcess4"/>
    <dgm:cxn modelId="{F049030A-FEF2-43C4-8D41-A3A3EDCC844F}" type="presParOf" srcId="{6B59691B-6138-482D-94D2-67868E0455FB}" destId="{3C63E2A0-FC7E-466A-9470-3ED47E7811C8}" srcOrd="4" destOrd="0" presId="urn:microsoft.com/office/officeart/2005/8/layout/hProcess4"/>
    <dgm:cxn modelId="{658DA017-1C63-473D-B075-1161A01D580F}" type="presParOf" srcId="{512CC8AE-6B3A-4FFA-BB45-688EA0DAC56D}" destId="{A67A244B-E340-4DB0-8AF6-C96AFDF1178E}" srcOrd="3" destOrd="0" presId="urn:microsoft.com/office/officeart/2005/8/layout/hProcess4"/>
    <dgm:cxn modelId="{3302BEEF-DEFF-4D55-AA16-08508B152BA4}" type="presParOf" srcId="{512CC8AE-6B3A-4FFA-BB45-688EA0DAC56D}" destId="{6BF53040-C166-4C04-B2A8-FFEF126AC3BB}" srcOrd="4" destOrd="0" presId="urn:microsoft.com/office/officeart/2005/8/layout/hProcess4"/>
    <dgm:cxn modelId="{3D523EDE-FE9C-4A87-834C-D3627EB35A28}" type="presParOf" srcId="{6BF53040-C166-4C04-B2A8-FFEF126AC3BB}" destId="{83FE2516-8B7E-40E3-B698-BECC389F1E1E}" srcOrd="0" destOrd="0" presId="urn:microsoft.com/office/officeart/2005/8/layout/hProcess4"/>
    <dgm:cxn modelId="{E1CD91B2-8347-44B1-A142-44CFB261EF9E}" type="presParOf" srcId="{6BF53040-C166-4C04-B2A8-FFEF126AC3BB}" destId="{13438BC4-ACA3-4676-89EF-9D4F1D721F75}" srcOrd="1" destOrd="0" presId="urn:microsoft.com/office/officeart/2005/8/layout/hProcess4"/>
    <dgm:cxn modelId="{997EA2B4-C077-4E07-8273-CC5ABF35D3D0}" type="presParOf" srcId="{6BF53040-C166-4C04-B2A8-FFEF126AC3BB}" destId="{4DF8C233-2EAF-4CBA-85D5-97E5B5C1B76A}" srcOrd="2" destOrd="0" presId="urn:microsoft.com/office/officeart/2005/8/layout/hProcess4"/>
    <dgm:cxn modelId="{192FFBBE-5354-465C-B36F-C9F8FC3F954F}" type="presParOf" srcId="{6BF53040-C166-4C04-B2A8-FFEF126AC3BB}" destId="{F610DA68-E9EF-4CF5-ACFF-7FEB8CF8A7DF}" srcOrd="3" destOrd="0" presId="urn:microsoft.com/office/officeart/2005/8/layout/hProcess4"/>
    <dgm:cxn modelId="{61757ABE-85B1-4686-B71A-053F80A7D80C}" type="presParOf" srcId="{6BF53040-C166-4C04-B2A8-FFEF126AC3BB}" destId="{F4657C20-B020-4866-B83E-67EEC66098AC}" srcOrd="4" destOrd="0" presId="urn:microsoft.com/office/officeart/2005/8/layout/hProcess4"/>
    <dgm:cxn modelId="{A9C2A30D-91F9-4E4C-9A65-E0B2B3AEC1A0}" type="presParOf" srcId="{512CC8AE-6B3A-4FFA-BB45-688EA0DAC56D}" destId="{5DFBD1F0-776C-405E-9270-FE26F71AE8E3}" srcOrd="5" destOrd="0" presId="urn:microsoft.com/office/officeart/2005/8/layout/hProcess4"/>
    <dgm:cxn modelId="{DBD54531-A8D0-4ADA-86F6-F962E8FFB4FE}" type="presParOf" srcId="{512CC8AE-6B3A-4FFA-BB45-688EA0DAC56D}" destId="{C8591571-FA40-415B-B2F9-039D22662FED}" srcOrd="6" destOrd="0" presId="urn:microsoft.com/office/officeart/2005/8/layout/hProcess4"/>
    <dgm:cxn modelId="{E340D71C-1B83-49A5-9BF0-C3E5228F7FF5}" type="presParOf" srcId="{C8591571-FA40-415B-B2F9-039D22662FED}" destId="{3BB308D5-9F1F-4F0F-A60C-43BD11DBE753}" srcOrd="0" destOrd="0" presId="urn:microsoft.com/office/officeart/2005/8/layout/hProcess4"/>
    <dgm:cxn modelId="{765A1870-390B-4516-8C9F-9D8BD2666E24}" type="presParOf" srcId="{C8591571-FA40-415B-B2F9-039D22662FED}" destId="{4B70CE56-5A2C-4001-917E-B5F85EC491F8}" srcOrd="1" destOrd="0" presId="urn:microsoft.com/office/officeart/2005/8/layout/hProcess4"/>
    <dgm:cxn modelId="{0814D0ED-C84E-42CA-8FB1-0495D2EE71AD}" type="presParOf" srcId="{C8591571-FA40-415B-B2F9-039D22662FED}" destId="{D0755DA5-8E4B-4462-A9F5-1827B11D1D0B}" srcOrd="2" destOrd="0" presId="urn:microsoft.com/office/officeart/2005/8/layout/hProcess4"/>
    <dgm:cxn modelId="{438B739B-056E-4CDB-BAE9-4C46FB334736}" type="presParOf" srcId="{C8591571-FA40-415B-B2F9-039D22662FED}" destId="{28130F79-2726-416E-9201-A56237E9D534}" srcOrd="3" destOrd="0" presId="urn:microsoft.com/office/officeart/2005/8/layout/hProcess4"/>
    <dgm:cxn modelId="{4154B0A7-5AC5-4FB9-AB05-2B098B1CAEEA}" type="presParOf" srcId="{C8591571-FA40-415B-B2F9-039D22662FED}" destId="{78F52337-9B3C-44EB-A4CB-4300E66318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19CAC0-BD2D-4B30-946F-FBA30692E24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EDD1E262-8763-447A-856F-77FAA300648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s-MX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Codificación de Variables Categóricas.</a:t>
          </a:r>
          <a:endParaRPr lang="en-US" sz="2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17335C-2DCA-4268-B58E-FA70E64E8FA4}" type="parTrans" cxnId="{5E38CB81-B7AC-446A-B6D5-5A8F4F6205E1}">
      <dgm:prSet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2F3157-EB32-4F18-9C95-0A0E3E2D20BF}" type="sibTrans" cxnId="{5E38CB81-B7AC-446A-B6D5-5A8F4F6205E1}">
      <dgm:prSet custT="1"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51E1A44-BE9B-4E92-A99D-EDA57CD6A02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MX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Escalado de Variables Numéricas.</a:t>
          </a:r>
          <a:endParaRPr lang="en-US" sz="2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8D143C0-64CD-4FA1-817F-79975BE4A9C0}" type="parTrans" cxnId="{ACFDBBE5-1EC7-42B5-AE4E-3819D8859C7B}">
      <dgm:prSet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E32FC7-6872-469B-8D71-2DA2638EC357}" type="sibTrans" cxnId="{ACFDBBE5-1EC7-42B5-AE4E-3819D8859C7B}">
      <dgm:prSet custT="1"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593A3A1-4925-43BF-9F0A-55B7571E5E0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MX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División de los Datos en Conjuntos de Entrenamiento y Prueba.</a:t>
          </a:r>
          <a:endParaRPr lang="en-US" sz="2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BE87552-BA0D-4D09-AF25-6BEE104EFE6D}" type="parTrans" cxnId="{0717C443-B928-4A2C-81D1-539EE209D9B1}">
      <dgm:prSet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1C2DC2-783B-4EAC-AE3E-0874624BB35B}" type="sibTrans" cxnId="{0717C443-B928-4A2C-81D1-539EE209D9B1}">
      <dgm:prSet custT="1"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2E53C5D-E362-4CD0-A411-7307C667683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MX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Preparación para el Modelo de Deep </a:t>
          </a:r>
          <a:r>
            <a:rPr lang="es-MX" sz="2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</a:t>
          </a:r>
          <a:r>
            <a:rPr lang="es-MX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2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A86B297-6038-4D63-8774-E35B48CE4C2B}" type="parTrans" cxnId="{9C316F9E-7D3A-4BB0-871F-EE6F0B4881EB}">
      <dgm:prSet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68EC1C-1C60-44BD-A5D4-A3B426FA4C59}" type="sibTrans" cxnId="{9C316F9E-7D3A-4BB0-871F-EE6F0B4881EB}">
      <dgm:prSet/>
      <dgm:spPr/>
      <dgm:t>
        <a:bodyPr/>
        <a:lstStyle/>
        <a:p>
          <a:endParaRPr lang="en-US" sz="2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15BE7B-B4A0-4E3D-A3FC-89281D21BE3A}" type="pres">
      <dgm:prSet presAssocID="{1F19CAC0-BD2D-4B30-946F-FBA30692E243}" presName="Name0" presStyleCnt="0">
        <dgm:presLayoutVars>
          <dgm:dir/>
          <dgm:resizeHandles val="exact"/>
        </dgm:presLayoutVars>
      </dgm:prSet>
      <dgm:spPr/>
    </dgm:pt>
    <dgm:pt modelId="{CCD95FE4-49A9-43B0-AC15-438CAE35403A}" type="pres">
      <dgm:prSet presAssocID="{EDD1E262-8763-447A-856F-77FAA3006485}" presName="node" presStyleLbl="node1" presStyleIdx="0" presStyleCnt="4">
        <dgm:presLayoutVars>
          <dgm:bulletEnabled val="1"/>
        </dgm:presLayoutVars>
      </dgm:prSet>
      <dgm:spPr/>
    </dgm:pt>
    <dgm:pt modelId="{F4DCC6CA-957C-4883-A533-EE6CB1E131E9}" type="pres">
      <dgm:prSet presAssocID="{972F3157-EB32-4F18-9C95-0A0E3E2D20BF}" presName="sibTrans" presStyleLbl="sibTrans2D1" presStyleIdx="0" presStyleCnt="3"/>
      <dgm:spPr/>
    </dgm:pt>
    <dgm:pt modelId="{5E0C9470-8961-412D-9D2D-7123698919AE}" type="pres">
      <dgm:prSet presAssocID="{972F3157-EB32-4F18-9C95-0A0E3E2D20BF}" presName="connectorText" presStyleLbl="sibTrans2D1" presStyleIdx="0" presStyleCnt="3"/>
      <dgm:spPr/>
    </dgm:pt>
    <dgm:pt modelId="{8093EFF8-D423-45A8-AF13-981101DF9248}" type="pres">
      <dgm:prSet presAssocID="{251E1A44-BE9B-4E92-A99D-EDA57CD6A025}" presName="node" presStyleLbl="node1" presStyleIdx="1" presStyleCnt="4">
        <dgm:presLayoutVars>
          <dgm:bulletEnabled val="1"/>
        </dgm:presLayoutVars>
      </dgm:prSet>
      <dgm:spPr/>
    </dgm:pt>
    <dgm:pt modelId="{63ED539E-2342-4B57-8BF9-F2F1CE1F06C9}" type="pres">
      <dgm:prSet presAssocID="{67E32FC7-6872-469B-8D71-2DA2638EC357}" presName="sibTrans" presStyleLbl="sibTrans2D1" presStyleIdx="1" presStyleCnt="3"/>
      <dgm:spPr/>
    </dgm:pt>
    <dgm:pt modelId="{C2A85B6A-7F8F-4B3D-8207-1B8305AE9290}" type="pres">
      <dgm:prSet presAssocID="{67E32FC7-6872-469B-8D71-2DA2638EC357}" presName="connectorText" presStyleLbl="sibTrans2D1" presStyleIdx="1" presStyleCnt="3"/>
      <dgm:spPr/>
    </dgm:pt>
    <dgm:pt modelId="{90D9DCD4-9B62-4495-A6FC-914916C160D9}" type="pres">
      <dgm:prSet presAssocID="{0593A3A1-4925-43BF-9F0A-55B7571E5E01}" presName="node" presStyleLbl="node1" presStyleIdx="2" presStyleCnt="4">
        <dgm:presLayoutVars>
          <dgm:bulletEnabled val="1"/>
        </dgm:presLayoutVars>
      </dgm:prSet>
      <dgm:spPr/>
    </dgm:pt>
    <dgm:pt modelId="{2814477F-6C2F-4AE9-876B-5C5D399C1AFF}" type="pres">
      <dgm:prSet presAssocID="{261C2DC2-783B-4EAC-AE3E-0874624BB35B}" presName="sibTrans" presStyleLbl="sibTrans2D1" presStyleIdx="2" presStyleCnt="3"/>
      <dgm:spPr/>
    </dgm:pt>
    <dgm:pt modelId="{712B8E3E-6483-44ED-980D-EFA5606B484D}" type="pres">
      <dgm:prSet presAssocID="{261C2DC2-783B-4EAC-AE3E-0874624BB35B}" presName="connectorText" presStyleLbl="sibTrans2D1" presStyleIdx="2" presStyleCnt="3"/>
      <dgm:spPr/>
    </dgm:pt>
    <dgm:pt modelId="{528D0F1E-1428-44E8-B6BF-87AFF3DB06EA}" type="pres">
      <dgm:prSet presAssocID="{92E53C5D-E362-4CD0-A411-7307C6676838}" presName="node" presStyleLbl="node1" presStyleIdx="3" presStyleCnt="4">
        <dgm:presLayoutVars>
          <dgm:bulletEnabled val="1"/>
        </dgm:presLayoutVars>
      </dgm:prSet>
      <dgm:spPr/>
    </dgm:pt>
  </dgm:ptLst>
  <dgm:cxnLst>
    <dgm:cxn modelId="{FEF85305-FF8B-48AB-A44C-B713C6FC4CF8}" type="presOf" srcId="{261C2DC2-783B-4EAC-AE3E-0874624BB35B}" destId="{712B8E3E-6483-44ED-980D-EFA5606B484D}" srcOrd="1" destOrd="0" presId="urn:microsoft.com/office/officeart/2005/8/layout/process1"/>
    <dgm:cxn modelId="{C425FD5C-73D2-444F-8880-8ED34E89ABA5}" type="presOf" srcId="{261C2DC2-783B-4EAC-AE3E-0874624BB35B}" destId="{2814477F-6C2F-4AE9-876B-5C5D399C1AFF}" srcOrd="0" destOrd="0" presId="urn:microsoft.com/office/officeart/2005/8/layout/process1"/>
    <dgm:cxn modelId="{0717C443-B928-4A2C-81D1-539EE209D9B1}" srcId="{1F19CAC0-BD2D-4B30-946F-FBA30692E243}" destId="{0593A3A1-4925-43BF-9F0A-55B7571E5E01}" srcOrd="2" destOrd="0" parTransId="{ABE87552-BA0D-4D09-AF25-6BEE104EFE6D}" sibTransId="{261C2DC2-783B-4EAC-AE3E-0874624BB35B}"/>
    <dgm:cxn modelId="{D583FF6D-EC09-4A5D-9D35-01ECB233C469}" type="presOf" srcId="{EDD1E262-8763-447A-856F-77FAA3006485}" destId="{CCD95FE4-49A9-43B0-AC15-438CAE35403A}" srcOrd="0" destOrd="0" presId="urn:microsoft.com/office/officeart/2005/8/layout/process1"/>
    <dgm:cxn modelId="{EE54F454-FAC5-4871-8C21-7850E4459502}" type="presOf" srcId="{972F3157-EB32-4F18-9C95-0A0E3E2D20BF}" destId="{F4DCC6CA-957C-4883-A533-EE6CB1E131E9}" srcOrd="0" destOrd="0" presId="urn:microsoft.com/office/officeart/2005/8/layout/process1"/>
    <dgm:cxn modelId="{5E38CB81-B7AC-446A-B6D5-5A8F4F6205E1}" srcId="{1F19CAC0-BD2D-4B30-946F-FBA30692E243}" destId="{EDD1E262-8763-447A-856F-77FAA3006485}" srcOrd="0" destOrd="0" parTransId="{1717335C-2DCA-4268-B58E-FA70E64E8FA4}" sibTransId="{972F3157-EB32-4F18-9C95-0A0E3E2D20BF}"/>
    <dgm:cxn modelId="{54E64E9C-528A-4727-B5D5-B0ECE637D4A5}" type="presOf" srcId="{251E1A44-BE9B-4E92-A99D-EDA57CD6A025}" destId="{8093EFF8-D423-45A8-AF13-981101DF9248}" srcOrd="0" destOrd="0" presId="urn:microsoft.com/office/officeart/2005/8/layout/process1"/>
    <dgm:cxn modelId="{9C316F9E-7D3A-4BB0-871F-EE6F0B4881EB}" srcId="{1F19CAC0-BD2D-4B30-946F-FBA30692E243}" destId="{92E53C5D-E362-4CD0-A411-7307C6676838}" srcOrd="3" destOrd="0" parTransId="{FA86B297-6038-4D63-8774-E35B48CE4C2B}" sibTransId="{8C68EC1C-1C60-44BD-A5D4-A3B426FA4C59}"/>
    <dgm:cxn modelId="{9EC390A2-41DC-4C1D-A7C2-C196F90B181A}" type="presOf" srcId="{92E53C5D-E362-4CD0-A411-7307C6676838}" destId="{528D0F1E-1428-44E8-B6BF-87AFF3DB06EA}" srcOrd="0" destOrd="0" presId="urn:microsoft.com/office/officeart/2005/8/layout/process1"/>
    <dgm:cxn modelId="{F10D49CC-813C-400F-86E5-9B358A295E5E}" type="presOf" srcId="{972F3157-EB32-4F18-9C95-0A0E3E2D20BF}" destId="{5E0C9470-8961-412D-9D2D-7123698919AE}" srcOrd="1" destOrd="0" presId="urn:microsoft.com/office/officeart/2005/8/layout/process1"/>
    <dgm:cxn modelId="{2B6D3CD8-43E7-4CB8-B1EB-CDBA5EDF87FB}" type="presOf" srcId="{0593A3A1-4925-43BF-9F0A-55B7571E5E01}" destId="{90D9DCD4-9B62-4495-A6FC-914916C160D9}" srcOrd="0" destOrd="0" presId="urn:microsoft.com/office/officeart/2005/8/layout/process1"/>
    <dgm:cxn modelId="{ACFDBBE5-1EC7-42B5-AE4E-3819D8859C7B}" srcId="{1F19CAC0-BD2D-4B30-946F-FBA30692E243}" destId="{251E1A44-BE9B-4E92-A99D-EDA57CD6A025}" srcOrd="1" destOrd="0" parTransId="{F8D143C0-64CD-4FA1-817F-79975BE4A9C0}" sibTransId="{67E32FC7-6872-469B-8D71-2DA2638EC357}"/>
    <dgm:cxn modelId="{767DB2EA-B8A5-40E7-9A9D-B70AB57D117C}" type="presOf" srcId="{67E32FC7-6872-469B-8D71-2DA2638EC357}" destId="{C2A85B6A-7F8F-4B3D-8207-1B8305AE9290}" srcOrd="1" destOrd="0" presId="urn:microsoft.com/office/officeart/2005/8/layout/process1"/>
    <dgm:cxn modelId="{00778CEB-EE71-4FAD-ABDE-516D760C11B6}" type="presOf" srcId="{67E32FC7-6872-469B-8D71-2DA2638EC357}" destId="{63ED539E-2342-4B57-8BF9-F2F1CE1F06C9}" srcOrd="0" destOrd="0" presId="urn:microsoft.com/office/officeart/2005/8/layout/process1"/>
    <dgm:cxn modelId="{424483F0-A9CD-4778-8F17-0567476ADAD7}" type="presOf" srcId="{1F19CAC0-BD2D-4B30-946F-FBA30692E243}" destId="{4315BE7B-B4A0-4E3D-A3FC-89281D21BE3A}" srcOrd="0" destOrd="0" presId="urn:microsoft.com/office/officeart/2005/8/layout/process1"/>
    <dgm:cxn modelId="{F568CEA3-6A08-46B4-A24D-01F8EF617F93}" type="presParOf" srcId="{4315BE7B-B4A0-4E3D-A3FC-89281D21BE3A}" destId="{CCD95FE4-49A9-43B0-AC15-438CAE35403A}" srcOrd="0" destOrd="0" presId="urn:microsoft.com/office/officeart/2005/8/layout/process1"/>
    <dgm:cxn modelId="{8BE677CA-C5AE-415D-BD90-59846B9D3505}" type="presParOf" srcId="{4315BE7B-B4A0-4E3D-A3FC-89281D21BE3A}" destId="{F4DCC6CA-957C-4883-A533-EE6CB1E131E9}" srcOrd="1" destOrd="0" presId="urn:microsoft.com/office/officeart/2005/8/layout/process1"/>
    <dgm:cxn modelId="{E9DE0236-5F03-4993-A188-20E4A342CE20}" type="presParOf" srcId="{F4DCC6CA-957C-4883-A533-EE6CB1E131E9}" destId="{5E0C9470-8961-412D-9D2D-7123698919AE}" srcOrd="0" destOrd="0" presId="urn:microsoft.com/office/officeart/2005/8/layout/process1"/>
    <dgm:cxn modelId="{481051B5-2855-4C7A-A890-C5DD3D61E62D}" type="presParOf" srcId="{4315BE7B-B4A0-4E3D-A3FC-89281D21BE3A}" destId="{8093EFF8-D423-45A8-AF13-981101DF9248}" srcOrd="2" destOrd="0" presId="urn:microsoft.com/office/officeart/2005/8/layout/process1"/>
    <dgm:cxn modelId="{3627A5D4-61C1-40A8-9119-4A5811D77C24}" type="presParOf" srcId="{4315BE7B-B4A0-4E3D-A3FC-89281D21BE3A}" destId="{63ED539E-2342-4B57-8BF9-F2F1CE1F06C9}" srcOrd="3" destOrd="0" presId="urn:microsoft.com/office/officeart/2005/8/layout/process1"/>
    <dgm:cxn modelId="{01EEF288-28B1-4BFA-9F77-58FD7B75288B}" type="presParOf" srcId="{63ED539E-2342-4B57-8BF9-F2F1CE1F06C9}" destId="{C2A85B6A-7F8F-4B3D-8207-1B8305AE9290}" srcOrd="0" destOrd="0" presId="urn:microsoft.com/office/officeart/2005/8/layout/process1"/>
    <dgm:cxn modelId="{1BEC90AD-DE89-459F-83F8-57494E49FDEE}" type="presParOf" srcId="{4315BE7B-B4A0-4E3D-A3FC-89281D21BE3A}" destId="{90D9DCD4-9B62-4495-A6FC-914916C160D9}" srcOrd="4" destOrd="0" presId="urn:microsoft.com/office/officeart/2005/8/layout/process1"/>
    <dgm:cxn modelId="{2CEE2C55-ECDA-4424-B3C6-BCC39CB84C76}" type="presParOf" srcId="{4315BE7B-B4A0-4E3D-A3FC-89281D21BE3A}" destId="{2814477F-6C2F-4AE9-876B-5C5D399C1AFF}" srcOrd="5" destOrd="0" presId="urn:microsoft.com/office/officeart/2005/8/layout/process1"/>
    <dgm:cxn modelId="{4DE50A2A-84FE-4B3E-A055-11C3513173FD}" type="presParOf" srcId="{2814477F-6C2F-4AE9-876B-5C5D399C1AFF}" destId="{712B8E3E-6483-44ED-980D-EFA5606B484D}" srcOrd="0" destOrd="0" presId="urn:microsoft.com/office/officeart/2005/8/layout/process1"/>
    <dgm:cxn modelId="{F0B7E013-3855-4C4E-9FBC-6F19C211A195}" type="presParOf" srcId="{4315BE7B-B4A0-4E3D-A3FC-89281D21BE3A}" destId="{528D0F1E-1428-44E8-B6BF-87AFF3DB06E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F511D1-EC3E-4AE4-8CBC-5CBD4AEC7228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2AB39AA-9838-4B93-ABAC-C82AA56F7196}">
      <dgm:prSet phldrT="[Text]" custT="1"/>
      <dgm:spPr/>
      <dgm:t>
        <a:bodyPr/>
        <a:lstStyle/>
        <a:p>
          <a:r>
            <a:rPr lang="en-US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</a:t>
          </a:r>
          <a:r>
            <a:rPr lang="en-US" sz="2200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Neuronales</a:t>
          </a:r>
          <a:r>
            <a:rPr lang="en-US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200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Profundas</a:t>
          </a:r>
          <a:r>
            <a:rPr lang="en-US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(DNN - Deep Neural Networks)</a:t>
          </a:r>
        </a:p>
      </dgm:t>
    </dgm:pt>
    <dgm:pt modelId="{B475D9AC-3A1A-4120-85DE-C155DE6796B4}" type="parTrans" cxnId="{078ADC96-7AD6-4E27-AA6D-B505C4E79043}">
      <dgm:prSet/>
      <dgm:spPr/>
      <dgm:t>
        <a:bodyPr/>
        <a:lstStyle/>
        <a:p>
          <a:endParaRPr lang="en-US" sz="22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0CCB9FB-EBF6-45F9-987B-B104CC6F4274}" type="sibTrans" cxnId="{078ADC96-7AD6-4E27-AA6D-B505C4E79043}">
      <dgm:prSet/>
      <dgm:spPr/>
      <dgm:t>
        <a:bodyPr/>
        <a:lstStyle/>
        <a:p>
          <a:endParaRPr lang="en-US" sz="22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034C8C8-74C5-447C-BAB7-D86E258B3C46}">
      <dgm:prSet phldrT="[Text]" custT="1"/>
      <dgm:spPr/>
      <dgm:t>
        <a:bodyPr/>
        <a:lstStyle/>
        <a:p>
          <a:r>
            <a:rPr lang="en-US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</a:t>
          </a:r>
          <a:r>
            <a:rPr lang="es-MX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Neuronales Convolucionales (CNN - </a:t>
          </a:r>
          <a:r>
            <a:rPr lang="es-MX" sz="2200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Convolutional</a:t>
          </a:r>
          <a:r>
            <a:rPr lang="es-MX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Neural Networks)</a:t>
          </a:r>
          <a:endParaRPr lang="en-US" sz="22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97B864-BCF8-4377-9D1B-C2B7EE890E4B}" type="parTrans" cxnId="{8205A146-A204-4F7E-AFEE-ECDD189B7939}">
      <dgm:prSet/>
      <dgm:spPr/>
      <dgm:t>
        <a:bodyPr/>
        <a:lstStyle/>
        <a:p>
          <a:endParaRPr lang="en-US" sz="22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A9CC508-E802-444E-9F22-E4500F56A7AA}" type="sibTrans" cxnId="{8205A146-A204-4F7E-AFEE-ECDD189B7939}">
      <dgm:prSet/>
      <dgm:spPr/>
      <dgm:t>
        <a:bodyPr/>
        <a:lstStyle/>
        <a:p>
          <a:endParaRPr lang="en-US" sz="22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460F503-EF4A-462E-B111-C90CE0895BE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s-MX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Neuronales Recurrentes (RNN - </a:t>
          </a:r>
          <a:r>
            <a:rPr lang="es-MX" sz="2200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Recurrent</a:t>
          </a:r>
          <a:r>
            <a:rPr lang="es-MX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Neural Networks) y LSTM (Long Short-</a:t>
          </a:r>
          <a:r>
            <a:rPr lang="es-MX" sz="2200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Term</a:t>
          </a:r>
          <a:r>
            <a:rPr lang="es-MX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s-MX" sz="2200" b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Memory</a:t>
          </a:r>
          <a:r>
            <a:rPr lang="es-MX" sz="2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)</a:t>
          </a:r>
          <a:endParaRPr lang="en-US" sz="22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4ADBA9F-E701-4F9E-9DCE-FE6D74EC8C37}" type="parTrans" cxnId="{F2F1E353-2811-4DAD-B025-729921AFA2F0}">
      <dgm:prSet/>
      <dgm:spPr/>
      <dgm:t>
        <a:bodyPr/>
        <a:lstStyle/>
        <a:p>
          <a:endParaRPr lang="en-US" sz="22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4FF8F58-C110-4B84-B54E-3135900D125D}" type="sibTrans" cxnId="{F2F1E353-2811-4DAD-B025-729921AFA2F0}">
      <dgm:prSet/>
      <dgm:spPr/>
      <dgm:t>
        <a:bodyPr/>
        <a:lstStyle/>
        <a:p>
          <a:endParaRPr lang="en-US" sz="22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CC10252-70AF-417C-8FDB-43DF5AB7A8E1}" type="pres">
      <dgm:prSet presAssocID="{3DF511D1-EC3E-4AE4-8CBC-5CBD4AEC7228}" presName="Name0" presStyleCnt="0">
        <dgm:presLayoutVars>
          <dgm:chMax val="7"/>
          <dgm:dir/>
          <dgm:resizeHandles val="exact"/>
        </dgm:presLayoutVars>
      </dgm:prSet>
      <dgm:spPr/>
    </dgm:pt>
    <dgm:pt modelId="{384B973C-5671-49FE-9993-C40D012100FA}" type="pres">
      <dgm:prSet presAssocID="{3DF511D1-EC3E-4AE4-8CBC-5CBD4AEC7228}" presName="ellipse1" presStyleLbl="vennNode1" presStyleIdx="0" presStyleCnt="3">
        <dgm:presLayoutVars>
          <dgm:bulletEnabled val="1"/>
        </dgm:presLayoutVars>
      </dgm:prSet>
      <dgm:spPr/>
    </dgm:pt>
    <dgm:pt modelId="{7A023ABE-C713-4556-836A-762881151AE4}" type="pres">
      <dgm:prSet presAssocID="{3DF511D1-EC3E-4AE4-8CBC-5CBD4AEC7228}" presName="ellipse2" presStyleLbl="vennNode1" presStyleIdx="1" presStyleCnt="3">
        <dgm:presLayoutVars>
          <dgm:bulletEnabled val="1"/>
        </dgm:presLayoutVars>
      </dgm:prSet>
      <dgm:spPr/>
    </dgm:pt>
    <dgm:pt modelId="{BBAA0B5B-DD23-4EA4-A84D-43328210987B}" type="pres">
      <dgm:prSet presAssocID="{3DF511D1-EC3E-4AE4-8CBC-5CBD4AEC7228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7ED93713-42D4-45AE-A8E8-0CA9AAA35148}" type="presOf" srcId="{2034C8C8-74C5-447C-BAB7-D86E258B3C46}" destId="{7A023ABE-C713-4556-836A-762881151AE4}" srcOrd="0" destOrd="0" presId="urn:microsoft.com/office/officeart/2005/8/layout/rings+Icon"/>
    <dgm:cxn modelId="{8205A146-A204-4F7E-AFEE-ECDD189B7939}" srcId="{3DF511D1-EC3E-4AE4-8CBC-5CBD4AEC7228}" destId="{2034C8C8-74C5-447C-BAB7-D86E258B3C46}" srcOrd="1" destOrd="0" parTransId="{F297B864-BCF8-4377-9D1B-C2B7EE890E4B}" sibTransId="{1A9CC508-E802-444E-9F22-E4500F56A7AA}"/>
    <dgm:cxn modelId="{CC89BF70-63BE-4441-B76D-DD5C872B3C13}" type="presOf" srcId="{3DF511D1-EC3E-4AE4-8CBC-5CBD4AEC7228}" destId="{1CC10252-70AF-417C-8FDB-43DF5AB7A8E1}" srcOrd="0" destOrd="0" presId="urn:microsoft.com/office/officeart/2005/8/layout/rings+Icon"/>
    <dgm:cxn modelId="{F2F1E353-2811-4DAD-B025-729921AFA2F0}" srcId="{3DF511D1-EC3E-4AE4-8CBC-5CBD4AEC7228}" destId="{B460F503-EF4A-462E-B111-C90CE0895BE5}" srcOrd="2" destOrd="0" parTransId="{24ADBA9F-E701-4F9E-9DCE-FE6D74EC8C37}" sibTransId="{24FF8F58-C110-4B84-B54E-3135900D125D}"/>
    <dgm:cxn modelId="{C7C2E378-F045-4BC8-976F-8D421FD6024E}" type="presOf" srcId="{B460F503-EF4A-462E-B111-C90CE0895BE5}" destId="{BBAA0B5B-DD23-4EA4-A84D-43328210987B}" srcOrd="0" destOrd="0" presId="urn:microsoft.com/office/officeart/2005/8/layout/rings+Icon"/>
    <dgm:cxn modelId="{078ADC96-7AD6-4E27-AA6D-B505C4E79043}" srcId="{3DF511D1-EC3E-4AE4-8CBC-5CBD4AEC7228}" destId="{72AB39AA-9838-4B93-ABAC-C82AA56F7196}" srcOrd="0" destOrd="0" parTransId="{B475D9AC-3A1A-4120-85DE-C155DE6796B4}" sibTransId="{D0CCB9FB-EBF6-45F9-987B-B104CC6F4274}"/>
    <dgm:cxn modelId="{A7E27FCD-E0A3-42C8-A4B9-80819012EA74}" type="presOf" srcId="{72AB39AA-9838-4B93-ABAC-C82AA56F7196}" destId="{384B973C-5671-49FE-9993-C40D012100FA}" srcOrd="0" destOrd="0" presId="urn:microsoft.com/office/officeart/2005/8/layout/rings+Icon"/>
    <dgm:cxn modelId="{5089840D-9085-451A-B89F-DDEE3D7108AD}" type="presParOf" srcId="{1CC10252-70AF-417C-8FDB-43DF5AB7A8E1}" destId="{384B973C-5671-49FE-9993-C40D012100FA}" srcOrd="0" destOrd="0" presId="urn:microsoft.com/office/officeart/2005/8/layout/rings+Icon"/>
    <dgm:cxn modelId="{9A511EC2-C8FF-47B4-9944-ACB76A711245}" type="presParOf" srcId="{1CC10252-70AF-417C-8FDB-43DF5AB7A8E1}" destId="{7A023ABE-C713-4556-836A-762881151AE4}" srcOrd="1" destOrd="0" presId="urn:microsoft.com/office/officeart/2005/8/layout/rings+Icon"/>
    <dgm:cxn modelId="{18CF37BC-D6B4-487B-9EE3-391E5F36A9EC}" type="presParOf" srcId="{1CC10252-70AF-417C-8FDB-43DF5AB7A8E1}" destId="{BBAA0B5B-DD23-4EA4-A84D-43328210987B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A100D6-50D8-47BF-92D4-071E3881B68A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1CF0C5-E224-4F62-9C40-40D56B916BF3}">
      <dgm:prSet phldrT="[Text]" custT="1"/>
      <dgm:spPr/>
      <dgm:t>
        <a:bodyPr/>
        <a:lstStyle/>
        <a:p>
          <a:r>
            <a:rPr lang="es-MX" sz="4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Neuronales Profundas (DNN)</a:t>
          </a:r>
          <a:endParaRPr lang="en-US" sz="4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F2CD892-78CC-4546-AA7F-147CC1B1EDBB}" type="parTrans" cxnId="{009A17A7-2F17-4D07-BF45-E8795D5DCF7F}">
      <dgm:prSet/>
      <dgm:spPr/>
      <dgm:t>
        <a:bodyPr/>
        <a:lstStyle/>
        <a:p>
          <a:endParaRPr lang="en-US" sz="40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BC0AD32-F0CF-4443-B8FD-C4C9E25E7A91}" type="sibTrans" cxnId="{009A17A7-2F17-4D07-BF45-E8795D5DCF7F}">
      <dgm:prSet/>
      <dgm:spPr/>
      <dgm:t>
        <a:bodyPr/>
        <a:lstStyle/>
        <a:p>
          <a:endParaRPr lang="en-US" sz="40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1F708B8-46BE-4527-92EC-8E773A186DE5}">
      <dgm:prSet phldrT="[Text]" custT="1"/>
      <dgm:spPr/>
      <dgm:t>
        <a:bodyPr/>
        <a:lstStyle/>
        <a:p>
          <a:r>
            <a:rPr lang="es-MX" sz="40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Neuronales Recurrentes (RNN) y LSTM</a:t>
          </a:r>
          <a:endParaRPr lang="en-US" sz="4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65087E0-1741-40AF-9545-E2E4ADBCD925}" type="parTrans" cxnId="{A3EF86F8-BF6F-43CF-B023-985C5C86E54B}">
      <dgm:prSet/>
      <dgm:spPr/>
      <dgm:t>
        <a:bodyPr/>
        <a:lstStyle/>
        <a:p>
          <a:endParaRPr lang="en-US" sz="40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643274D-D063-4150-8942-BD771E1B19DA}" type="sibTrans" cxnId="{A3EF86F8-BF6F-43CF-B023-985C5C86E54B}">
      <dgm:prSet/>
      <dgm:spPr/>
      <dgm:t>
        <a:bodyPr/>
        <a:lstStyle/>
        <a:p>
          <a:endParaRPr lang="en-US" sz="4000" b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D4DDDC9-0AAF-43D1-A1CA-708017DA2CAC}" type="pres">
      <dgm:prSet presAssocID="{3CA100D6-50D8-47BF-92D4-071E3881B68A}" presName="diagram" presStyleCnt="0">
        <dgm:presLayoutVars>
          <dgm:dir/>
          <dgm:resizeHandles val="exact"/>
        </dgm:presLayoutVars>
      </dgm:prSet>
      <dgm:spPr/>
    </dgm:pt>
    <dgm:pt modelId="{2A2384CA-FC51-4DE1-A8D4-7D6DFABD46ED}" type="pres">
      <dgm:prSet presAssocID="{5B1CF0C5-E224-4F62-9C40-40D56B916BF3}" presName="node" presStyleLbl="node1" presStyleIdx="0" presStyleCnt="2">
        <dgm:presLayoutVars>
          <dgm:bulletEnabled val="1"/>
        </dgm:presLayoutVars>
      </dgm:prSet>
      <dgm:spPr/>
    </dgm:pt>
    <dgm:pt modelId="{12C4B0F0-92AD-4408-937E-3FA5E3C0FC7C}" type="pres">
      <dgm:prSet presAssocID="{CBC0AD32-F0CF-4443-B8FD-C4C9E25E7A91}" presName="sibTrans" presStyleCnt="0"/>
      <dgm:spPr/>
    </dgm:pt>
    <dgm:pt modelId="{901BAC31-424F-4214-A690-121D454C5433}" type="pres">
      <dgm:prSet presAssocID="{A1F708B8-46BE-4527-92EC-8E773A186DE5}" presName="node" presStyleLbl="node1" presStyleIdx="1" presStyleCnt="2">
        <dgm:presLayoutVars>
          <dgm:bulletEnabled val="1"/>
        </dgm:presLayoutVars>
      </dgm:prSet>
      <dgm:spPr/>
    </dgm:pt>
  </dgm:ptLst>
  <dgm:cxnLst>
    <dgm:cxn modelId="{06DE5A99-EF89-4E29-A411-3E3A0D4ACFD1}" type="presOf" srcId="{A1F708B8-46BE-4527-92EC-8E773A186DE5}" destId="{901BAC31-424F-4214-A690-121D454C5433}" srcOrd="0" destOrd="0" presId="urn:microsoft.com/office/officeart/2005/8/layout/default"/>
    <dgm:cxn modelId="{786DD9A3-1424-47F6-B610-193CE223F520}" type="presOf" srcId="{5B1CF0C5-E224-4F62-9C40-40D56B916BF3}" destId="{2A2384CA-FC51-4DE1-A8D4-7D6DFABD46ED}" srcOrd="0" destOrd="0" presId="urn:microsoft.com/office/officeart/2005/8/layout/default"/>
    <dgm:cxn modelId="{009A17A7-2F17-4D07-BF45-E8795D5DCF7F}" srcId="{3CA100D6-50D8-47BF-92D4-071E3881B68A}" destId="{5B1CF0C5-E224-4F62-9C40-40D56B916BF3}" srcOrd="0" destOrd="0" parTransId="{5F2CD892-78CC-4546-AA7F-147CC1B1EDBB}" sibTransId="{CBC0AD32-F0CF-4443-B8FD-C4C9E25E7A91}"/>
    <dgm:cxn modelId="{8E9724CD-9A76-4E1B-8017-98BF29E485D3}" type="presOf" srcId="{3CA100D6-50D8-47BF-92D4-071E3881B68A}" destId="{6D4DDDC9-0AAF-43D1-A1CA-708017DA2CAC}" srcOrd="0" destOrd="0" presId="urn:microsoft.com/office/officeart/2005/8/layout/default"/>
    <dgm:cxn modelId="{A3EF86F8-BF6F-43CF-B023-985C5C86E54B}" srcId="{3CA100D6-50D8-47BF-92D4-071E3881B68A}" destId="{A1F708B8-46BE-4527-92EC-8E773A186DE5}" srcOrd="1" destOrd="0" parTransId="{A65087E0-1741-40AF-9545-E2E4ADBCD925}" sibTransId="{8643274D-D063-4150-8942-BD771E1B19DA}"/>
    <dgm:cxn modelId="{1CE6D5CC-F502-4E2A-9CC4-C415EEB6684D}" type="presParOf" srcId="{6D4DDDC9-0AAF-43D1-A1CA-708017DA2CAC}" destId="{2A2384CA-FC51-4DE1-A8D4-7D6DFABD46ED}" srcOrd="0" destOrd="0" presId="urn:microsoft.com/office/officeart/2005/8/layout/default"/>
    <dgm:cxn modelId="{E91E9E83-CFED-48F9-8FAE-A685067230EC}" type="presParOf" srcId="{6D4DDDC9-0AAF-43D1-A1CA-708017DA2CAC}" destId="{12C4B0F0-92AD-4408-937E-3FA5E3C0FC7C}" srcOrd="1" destOrd="0" presId="urn:microsoft.com/office/officeart/2005/8/layout/default"/>
    <dgm:cxn modelId="{22B9E2C8-ECA4-44C1-9C88-336E64121D6F}" type="presParOf" srcId="{6D4DDDC9-0AAF-43D1-A1CA-708017DA2CAC}" destId="{901BAC31-424F-4214-A690-121D454C543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4CECE-A35B-4247-ACB9-75C57862A20D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38032CF-A8D9-446A-AAE3-E6CF216BE3D4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"/>
          </a:pPr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Selección de Modelos.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19E2533-8489-4990-9FBB-C7D46F0948C4}" type="parTrans" cxnId="{1A12A751-FA35-416A-A5FB-25B19BF9D6C9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8545360-2B45-4464-8661-210D3AE56EFB}" type="sibTrans" cxnId="{1A12A751-FA35-416A-A5FB-25B19BF9D6C9}">
      <dgm:prSet custT="1"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F21F6ED-1DAF-4BA9-95A6-D668713A3376}">
      <dgm:prSet custT="1"/>
      <dgm:spPr/>
      <dgm:t>
        <a:bodyPr/>
        <a:lstStyle/>
        <a:p>
          <a:pPr>
            <a:buFont typeface="Symbol" panose="05050102010706020507" pitchFamily="18" charset="2"/>
            <a:buChar char=""/>
          </a:pPr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Preparación de los </a:t>
          </a:r>
          <a:r>
            <a:rPr lang="es-MX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Datos.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03BB689-2F65-494C-9A21-35A7688DF5E1}" type="parTrans" cxnId="{B5E527D0-001D-4E55-A9B8-24733FE2E877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5DA5A4-BA65-4BCB-A6A9-06688B692C8A}" type="sibTrans" cxnId="{B5E527D0-001D-4E55-A9B8-24733FE2E877}">
      <dgm:prSet custT="1"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29D877-2D85-4661-9EE1-62228C2E172B}">
      <dgm:prSet custT="1"/>
      <dgm:spPr/>
      <dgm:t>
        <a:bodyPr/>
        <a:lstStyle/>
        <a:p>
          <a:pPr>
            <a:buFont typeface="Symbol" panose="05050102010706020507" pitchFamily="18" charset="2"/>
            <a:buChar char=""/>
          </a:pPr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Implementación de Modelos.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A06CD0C-74D9-4B29-B036-F04C68F11DC7}" type="parTrans" cxnId="{38E7BDFB-1B6A-4A8D-B70B-AE78F2595B4D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CFD83EF-17D5-47F4-B13D-ADBEE31DFE32}" type="sibTrans" cxnId="{38E7BDFB-1B6A-4A8D-B70B-AE78F2595B4D}">
      <dgm:prSet custT="1"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F9AE0F-CCB8-4304-9C3C-A1E6B854C986}">
      <dgm:prSet custT="1"/>
      <dgm:spPr/>
      <dgm:t>
        <a:bodyPr/>
        <a:lstStyle/>
        <a:p>
          <a:pPr>
            <a:buFont typeface="Symbol" panose="05050102010706020507" pitchFamily="18" charset="2"/>
            <a:buChar char=""/>
          </a:pPr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Calibración de </a:t>
          </a:r>
          <a:r>
            <a:rPr lang="es-MX" sz="280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Hiperparámetros</a:t>
          </a:r>
          <a:r>
            <a:rPr lang="es-MX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184D8BE-27BC-4121-AD58-F2C15C5646C2}" type="parTrans" cxnId="{EA1EDB95-5696-4E28-B13C-9729040426FD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262FCF9-9CAF-49EC-AB25-F780A7ECDC4B}" type="sibTrans" cxnId="{EA1EDB95-5696-4E28-B13C-9729040426FD}">
      <dgm:prSet custT="1"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51E30A4-845C-4698-A787-D94D55E091AC}">
      <dgm:prSet custT="1"/>
      <dgm:spPr/>
      <dgm:t>
        <a:bodyPr/>
        <a:lstStyle/>
        <a:p>
          <a:pPr>
            <a:buFont typeface="Symbol" panose="05050102010706020507" pitchFamily="18" charset="2"/>
            <a:buChar char=""/>
          </a:pPr>
          <a:r>
            <a:rPr lang="es-MX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Evaluación de </a:t>
          </a:r>
          <a:r>
            <a:rPr lang="es-MX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Modelos.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5A88C54-A3A3-4BEF-9BB0-566746668FEF}" type="parTrans" cxnId="{3728BC3E-5581-4D49-B662-034CEE8AF1C4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B3843F6-7408-43EB-8F11-D01EF518E9A1}" type="sibTrans" cxnId="{3728BC3E-5581-4D49-B662-034CEE8AF1C4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F9FF99D-BCEE-4466-9A7F-B5D02CC7DB13}" type="pres">
      <dgm:prSet presAssocID="{B464CECE-A35B-4247-ACB9-75C57862A20D}" presName="Name0" presStyleCnt="0">
        <dgm:presLayoutVars>
          <dgm:dir/>
          <dgm:resizeHandles val="exact"/>
        </dgm:presLayoutVars>
      </dgm:prSet>
      <dgm:spPr/>
    </dgm:pt>
    <dgm:pt modelId="{C0E6B4D9-2E1D-4C8C-80AE-65076064634B}" type="pres">
      <dgm:prSet presAssocID="{D38032CF-A8D9-446A-AAE3-E6CF216BE3D4}" presName="node" presStyleLbl="node1" presStyleIdx="0" presStyleCnt="5">
        <dgm:presLayoutVars>
          <dgm:bulletEnabled val="1"/>
        </dgm:presLayoutVars>
      </dgm:prSet>
      <dgm:spPr/>
    </dgm:pt>
    <dgm:pt modelId="{2CDFEA85-9A90-42C4-A2B9-624354522F2D}" type="pres">
      <dgm:prSet presAssocID="{D8545360-2B45-4464-8661-210D3AE56EFB}" presName="sibTrans" presStyleLbl="sibTrans1D1" presStyleIdx="0" presStyleCnt="4"/>
      <dgm:spPr/>
    </dgm:pt>
    <dgm:pt modelId="{C41BC51C-3C16-4876-9CFA-DDF70D3E63B7}" type="pres">
      <dgm:prSet presAssocID="{D8545360-2B45-4464-8661-210D3AE56EFB}" presName="connectorText" presStyleLbl="sibTrans1D1" presStyleIdx="0" presStyleCnt="4"/>
      <dgm:spPr/>
    </dgm:pt>
    <dgm:pt modelId="{95A20A5E-6163-49A6-9B92-1B46A8D52E92}" type="pres">
      <dgm:prSet presAssocID="{9F21F6ED-1DAF-4BA9-95A6-D668713A3376}" presName="node" presStyleLbl="node1" presStyleIdx="1" presStyleCnt="5">
        <dgm:presLayoutVars>
          <dgm:bulletEnabled val="1"/>
        </dgm:presLayoutVars>
      </dgm:prSet>
      <dgm:spPr/>
    </dgm:pt>
    <dgm:pt modelId="{CA4C3AB1-2D13-49B4-A0C0-FEC6B0450BFE}" type="pres">
      <dgm:prSet presAssocID="{375DA5A4-BA65-4BCB-A6A9-06688B692C8A}" presName="sibTrans" presStyleLbl="sibTrans1D1" presStyleIdx="1" presStyleCnt="4"/>
      <dgm:spPr/>
    </dgm:pt>
    <dgm:pt modelId="{9670580F-71E8-458C-990A-D3355D4B66F0}" type="pres">
      <dgm:prSet presAssocID="{375DA5A4-BA65-4BCB-A6A9-06688B692C8A}" presName="connectorText" presStyleLbl="sibTrans1D1" presStyleIdx="1" presStyleCnt="4"/>
      <dgm:spPr/>
    </dgm:pt>
    <dgm:pt modelId="{362DD741-1B1B-4386-9AA8-DE84D97E9300}" type="pres">
      <dgm:prSet presAssocID="{4329D877-2D85-4661-9EE1-62228C2E172B}" presName="node" presStyleLbl="node1" presStyleIdx="2" presStyleCnt="5">
        <dgm:presLayoutVars>
          <dgm:bulletEnabled val="1"/>
        </dgm:presLayoutVars>
      </dgm:prSet>
      <dgm:spPr/>
    </dgm:pt>
    <dgm:pt modelId="{91CDBA63-CDF6-4D0C-ACB4-54BADC679CCF}" type="pres">
      <dgm:prSet presAssocID="{3CFD83EF-17D5-47F4-B13D-ADBEE31DFE32}" presName="sibTrans" presStyleLbl="sibTrans1D1" presStyleIdx="2" presStyleCnt="4"/>
      <dgm:spPr/>
    </dgm:pt>
    <dgm:pt modelId="{563FAED1-2815-4A85-98A2-A6830A7D07FC}" type="pres">
      <dgm:prSet presAssocID="{3CFD83EF-17D5-47F4-B13D-ADBEE31DFE32}" presName="connectorText" presStyleLbl="sibTrans1D1" presStyleIdx="2" presStyleCnt="4"/>
      <dgm:spPr/>
    </dgm:pt>
    <dgm:pt modelId="{05A35A59-F1B3-4F80-BF84-36ACAD84B6E1}" type="pres">
      <dgm:prSet presAssocID="{BBF9AE0F-CCB8-4304-9C3C-A1E6B854C986}" presName="node" presStyleLbl="node1" presStyleIdx="3" presStyleCnt="5">
        <dgm:presLayoutVars>
          <dgm:bulletEnabled val="1"/>
        </dgm:presLayoutVars>
      </dgm:prSet>
      <dgm:spPr/>
    </dgm:pt>
    <dgm:pt modelId="{D11F9A40-7D39-4565-A46A-A81758CB5BC0}" type="pres">
      <dgm:prSet presAssocID="{D262FCF9-9CAF-49EC-AB25-F780A7ECDC4B}" presName="sibTrans" presStyleLbl="sibTrans1D1" presStyleIdx="3" presStyleCnt="4"/>
      <dgm:spPr/>
    </dgm:pt>
    <dgm:pt modelId="{8BC1E410-4F0C-494C-8235-7EEF4D50C6FA}" type="pres">
      <dgm:prSet presAssocID="{D262FCF9-9CAF-49EC-AB25-F780A7ECDC4B}" presName="connectorText" presStyleLbl="sibTrans1D1" presStyleIdx="3" presStyleCnt="4"/>
      <dgm:spPr/>
    </dgm:pt>
    <dgm:pt modelId="{6D389C1F-43A8-40F6-9D1B-71FDB0F66126}" type="pres">
      <dgm:prSet presAssocID="{651E30A4-845C-4698-A787-D94D55E091AC}" presName="node" presStyleLbl="node1" presStyleIdx="4" presStyleCnt="5">
        <dgm:presLayoutVars>
          <dgm:bulletEnabled val="1"/>
        </dgm:presLayoutVars>
      </dgm:prSet>
      <dgm:spPr/>
    </dgm:pt>
  </dgm:ptLst>
  <dgm:cxnLst>
    <dgm:cxn modelId="{EB4C1D12-87D2-415F-96CC-AC6BADDB7FD4}" type="presOf" srcId="{3CFD83EF-17D5-47F4-B13D-ADBEE31DFE32}" destId="{563FAED1-2815-4A85-98A2-A6830A7D07FC}" srcOrd="1" destOrd="0" presId="urn:microsoft.com/office/officeart/2005/8/layout/bProcess3"/>
    <dgm:cxn modelId="{BA9F9F1E-8C2B-420D-B123-465F23E40B35}" type="presOf" srcId="{651E30A4-845C-4698-A787-D94D55E091AC}" destId="{6D389C1F-43A8-40F6-9D1B-71FDB0F66126}" srcOrd="0" destOrd="0" presId="urn:microsoft.com/office/officeart/2005/8/layout/bProcess3"/>
    <dgm:cxn modelId="{22DBBA1F-2053-4886-A71D-1CE6E159A0CA}" type="presOf" srcId="{D8545360-2B45-4464-8661-210D3AE56EFB}" destId="{2CDFEA85-9A90-42C4-A2B9-624354522F2D}" srcOrd="0" destOrd="0" presId="urn:microsoft.com/office/officeart/2005/8/layout/bProcess3"/>
    <dgm:cxn modelId="{B7E0362B-9588-476D-A1E0-3188E1C5F871}" type="presOf" srcId="{9F21F6ED-1DAF-4BA9-95A6-D668713A3376}" destId="{95A20A5E-6163-49A6-9B92-1B46A8D52E92}" srcOrd="0" destOrd="0" presId="urn:microsoft.com/office/officeart/2005/8/layout/bProcess3"/>
    <dgm:cxn modelId="{BE38EE2E-EF59-47E9-A014-AFE7662F9F7B}" type="presOf" srcId="{4329D877-2D85-4661-9EE1-62228C2E172B}" destId="{362DD741-1B1B-4386-9AA8-DE84D97E9300}" srcOrd="0" destOrd="0" presId="urn:microsoft.com/office/officeart/2005/8/layout/bProcess3"/>
    <dgm:cxn modelId="{54AACE3C-F595-447D-BE23-0EA199D9ED1B}" type="presOf" srcId="{B464CECE-A35B-4247-ACB9-75C57862A20D}" destId="{DF9FF99D-BCEE-4466-9A7F-B5D02CC7DB13}" srcOrd="0" destOrd="0" presId="urn:microsoft.com/office/officeart/2005/8/layout/bProcess3"/>
    <dgm:cxn modelId="{3728BC3E-5581-4D49-B662-034CEE8AF1C4}" srcId="{B464CECE-A35B-4247-ACB9-75C57862A20D}" destId="{651E30A4-845C-4698-A787-D94D55E091AC}" srcOrd="4" destOrd="0" parTransId="{05A88C54-A3A3-4BEF-9BB0-566746668FEF}" sibTransId="{4B3843F6-7408-43EB-8F11-D01EF518E9A1}"/>
    <dgm:cxn modelId="{1A12A751-FA35-416A-A5FB-25B19BF9D6C9}" srcId="{B464CECE-A35B-4247-ACB9-75C57862A20D}" destId="{D38032CF-A8D9-446A-AAE3-E6CF216BE3D4}" srcOrd="0" destOrd="0" parTransId="{519E2533-8489-4990-9FBB-C7D46F0948C4}" sibTransId="{D8545360-2B45-4464-8661-210D3AE56EFB}"/>
    <dgm:cxn modelId="{853ADF73-4562-4737-B02D-09555B171FC1}" type="presOf" srcId="{D38032CF-A8D9-446A-AAE3-E6CF216BE3D4}" destId="{C0E6B4D9-2E1D-4C8C-80AE-65076064634B}" srcOrd="0" destOrd="0" presId="urn:microsoft.com/office/officeart/2005/8/layout/bProcess3"/>
    <dgm:cxn modelId="{7310D757-5304-4EAA-8E04-3B9C3566FF76}" type="presOf" srcId="{375DA5A4-BA65-4BCB-A6A9-06688B692C8A}" destId="{9670580F-71E8-458C-990A-D3355D4B66F0}" srcOrd="1" destOrd="0" presId="urn:microsoft.com/office/officeart/2005/8/layout/bProcess3"/>
    <dgm:cxn modelId="{B5F1DA93-6444-412F-B6A0-BB84340279D8}" type="presOf" srcId="{375DA5A4-BA65-4BCB-A6A9-06688B692C8A}" destId="{CA4C3AB1-2D13-49B4-A0C0-FEC6B0450BFE}" srcOrd="0" destOrd="0" presId="urn:microsoft.com/office/officeart/2005/8/layout/bProcess3"/>
    <dgm:cxn modelId="{EA1EDB95-5696-4E28-B13C-9729040426FD}" srcId="{B464CECE-A35B-4247-ACB9-75C57862A20D}" destId="{BBF9AE0F-CCB8-4304-9C3C-A1E6B854C986}" srcOrd="3" destOrd="0" parTransId="{4184D8BE-27BC-4121-AD58-F2C15C5646C2}" sibTransId="{D262FCF9-9CAF-49EC-AB25-F780A7ECDC4B}"/>
    <dgm:cxn modelId="{1477D9A8-1D4F-4CB8-B073-1A09A7386D92}" type="presOf" srcId="{D262FCF9-9CAF-49EC-AB25-F780A7ECDC4B}" destId="{8BC1E410-4F0C-494C-8235-7EEF4D50C6FA}" srcOrd="1" destOrd="0" presId="urn:microsoft.com/office/officeart/2005/8/layout/bProcess3"/>
    <dgm:cxn modelId="{8BC0F6CA-45F4-4956-8C16-79F89C2EAFB8}" type="presOf" srcId="{D262FCF9-9CAF-49EC-AB25-F780A7ECDC4B}" destId="{D11F9A40-7D39-4565-A46A-A81758CB5BC0}" srcOrd="0" destOrd="0" presId="urn:microsoft.com/office/officeart/2005/8/layout/bProcess3"/>
    <dgm:cxn modelId="{B5E527D0-001D-4E55-A9B8-24733FE2E877}" srcId="{B464CECE-A35B-4247-ACB9-75C57862A20D}" destId="{9F21F6ED-1DAF-4BA9-95A6-D668713A3376}" srcOrd="1" destOrd="0" parTransId="{203BB689-2F65-494C-9A21-35A7688DF5E1}" sibTransId="{375DA5A4-BA65-4BCB-A6A9-06688B692C8A}"/>
    <dgm:cxn modelId="{141F0BDD-E4BE-4BC9-B657-46DD8950863F}" type="presOf" srcId="{3CFD83EF-17D5-47F4-B13D-ADBEE31DFE32}" destId="{91CDBA63-CDF6-4D0C-ACB4-54BADC679CCF}" srcOrd="0" destOrd="0" presId="urn:microsoft.com/office/officeart/2005/8/layout/bProcess3"/>
    <dgm:cxn modelId="{3471D6DE-DBAD-4466-BEA1-99D42392DEF4}" type="presOf" srcId="{D8545360-2B45-4464-8661-210D3AE56EFB}" destId="{C41BC51C-3C16-4876-9CFA-DDF70D3E63B7}" srcOrd="1" destOrd="0" presId="urn:microsoft.com/office/officeart/2005/8/layout/bProcess3"/>
    <dgm:cxn modelId="{23984EF4-4986-4952-AC43-52479F775F0B}" type="presOf" srcId="{BBF9AE0F-CCB8-4304-9C3C-A1E6B854C986}" destId="{05A35A59-F1B3-4F80-BF84-36ACAD84B6E1}" srcOrd="0" destOrd="0" presId="urn:microsoft.com/office/officeart/2005/8/layout/bProcess3"/>
    <dgm:cxn modelId="{38E7BDFB-1B6A-4A8D-B70B-AE78F2595B4D}" srcId="{B464CECE-A35B-4247-ACB9-75C57862A20D}" destId="{4329D877-2D85-4661-9EE1-62228C2E172B}" srcOrd="2" destOrd="0" parTransId="{0A06CD0C-74D9-4B29-B036-F04C68F11DC7}" sibTransId="{3CFD83EF-17D5-47F4-B13D-ADBEE31DFE32}"/>
    <dgm:cxn modelId="{B6FA3663-92D8-4317-9361-9A5B3944126F}" type="presParOf" srcId="{DF9FF99D-BCEE-4466-9A7F-B5D02CC7DB13}" destId="{C0E6B4D9-2E1D-4C8C-80AE-65076064634B}" srcOrd="0" destOrd="0" presId="urn:microsoft.com/office/officeart/2005/8/layout/bProcess3"/>
    <dgm:cxn modelId="{84F9DF4F-E0ED-4AEB-9C78-EB9D43E6B1AD}" type="presParOf" srcId="{DF9FF99D-BCEE-4466-9A7F-B5D02CC7DB13}" destId="{2CDFEA85-9A90-42C4-A2B9-624354522F2D}" srcOrd="1" destOrd="0" presId="urn:microsoft.com/office/officeart/2005/8/layout/bProcess3"/>
    <dgm:cxn modelId="{01508657-0246-4558-82DD-736FBA407D07}" type="presParOf" srcId="{2CDFEA85-9A90-42C4-A2B9-624354522F2D}" destId="{C41BC51C-3C16-4876-9CFA-DDF70D3E63B7}" srcOrd="0" destOrd="0" presId="urn:microsoft.com/office/officeart/2005/8/layout/bProcess3"/>
    <dgm:cxn modelId="{9A30B3DB-5634-4A29-B0C7-D381316D5136}" type="presParOf" srcId="{DF9FF99D-BCEE-4466-9A7F-B5D02CC7DB13}" destId="{95A20A5E-6163-49A6-9B92-1B46A8D52E92}" srcOrd="2" destOrd="0" presId="urn:microsoft.com/office/officeart/2005/8/layout/bProcess3"/>
    <dgm:cxn modelId="{E3378CFE-05D5-4B9F-A656-74BC5A0EE86F}" type="presParOf" srcId="{DF9FF99D-BCEE-4466-9A7F-B5D02CC7DB13}" destId="{CA4C3AB1-2D13-49B4-A0C0-FEC6B0450BFE}" srcOrd="3" destOrd="0" presId="urn:microsoft.com/office/officeart/2005/8/layout/bProcess3"/>
    <dgm:cxn modelId="{52B0A89B-E05A-4295-A0AC-B7CDED948FAC}" type="presParOf" srcId="{CA4C3AB1-2D13-49B4-A0C0-FEC6B0450BFE}" destId="{9670580F-71E8-458C-990A-D3355D4B66F0}" srcOrd="0" destOrd="0" presId="urn:microsoft.com/office/officeart/2005/8/layout/bProcess3"/>
    <dgm:cxn modelId="{BC8D0AFE-5BAB-4386-8804-1AD2B4D01C0B}" type="presParOf" srcId="{DF9FF99D-BCEE-4466-9A7F-B5D02CC7DB13}" destId="{362DD741-1B1B-4386-9AA8-DE84D97E9300}" srcOrd="4" destOrd="0" presId="urn:microsoft.com/office/officeart/2005/8/layout/bProcess3"/>
    <dgm:cxn modelId="{19CBDDFF-4ECD-4195-B0C2-4789E206F3B2}" type="presParOf" srcId="{DF9FF99D-BCEE-4466-9A7F-B5D02CC7DB13}" destId="{91CDBA63-CDF6-4D0C-ACB4-54BADC679CCF}" srcOrd="5" destOrd="0" presId="urn:microsoft.com/office/officeart/2005/8/layout/bProcess3"/>
    <dgm:cxn modelId="{F57E596D-B84E-4C8E-A130-E6971B5162BB}" type="presParOf" srcId="{91CDBA63-CDF6-4D0C-ACB4-54BADC679CCF}" destId="{563FAED1-2815-4A85-98A2-A6830A7D07FC}" srcOrd="0" destOrd="0" presId="urn:microsoft.com/office/officeart/2005/8/layout/bProcess3"/>
    <dgm:cxn modelId="{D3883388-418A-4FC1-A7B4-38D7EAEEE411}" type="presParOf" srcId="{DF9FF99D-BCEE-4466-9A7F-B5D02CC7DB13}" destId="{05A35A59-F1B3-4F80-BF84-36ACAD84B6E1}" srcOrd="6" destOrd="0" presId="urn:microsoft.com/office/officeart/2005/8/layout/bProcess3"/>
    <dgm:cxn modelId="{8C7AB03D-2536-465A-B97D-BA825BF3B3B3}" type="presParOf" srcId="{DF9FF99D-BCEE-4466-9A7F-B5D02CC7DB13}" destId="{D11F9A40-7D39-4565-A46A-A81758CB5BC0}" srcOrd="7" destOrd="0" presId="urn:microsoft.com/office/officeart/2005/8/layout/bProcess3"/>
    <dgm:cxn modelId="{15795CB1-F562-4F1F-877E-8BCF68BEB469}" type="presParOf" srcId="{D11F9A40-7D39-4565-A46A-A81758CB5BC0}" destId="{8BC1E410-4F0C-494C-8235-7EEF4D50C6FA}" srcOrd="0" destOrd="0" presId="urn:microsoft.com/office/officeart/2005/8/layout/bProcess3"/>
    <dgm:cxn modelId="{F85DB37B-09D0-41F1-BA58-EC25B6E241B1}" type="presParOf" srcId="{DF9FF99D-BCEE-4466-9A7F-B5D02CC7DB13}" destId="{6D389C1F-43A8-40F6-9D1B-71FDB0F6612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09CC23-F920-405B-94F9-7BFFD123778E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829A9B1-AE26-4FC8-AFAB-1AF51A4AFBCF}">
      <dgm:prSet phldrT="[Text]" custT="1"/>
      <dgm:spPr/>
      <dgm:t>
        <a:bodyPr/>
        <a:lstStyle/>
        <a:p>
          <a:r>
            <a:rPr lang="es-MX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 Neuronal Profunda (DNN).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24EC2ED-EC4F-49F3-8994-5CBA24EF195F}" type="parTrans" cxnId="{CC390EDD-94DF-47F0-8D1A-6E30024DFD6A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DB5676-05DD-4BCA-B4FE-FDFB549617F0}" type="sibTrans" cxnId="{CC390EDD-94DF-47F0-8D1A-6E30024DFD6A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C200D9-BB71-488F-80E5-C4C60F1F4A82}">
      <dgm:prSet phldrT="[Text]" custT="1"/>
      <dgm:spPr/>
      <dgm:t>
        <a:bodyPr/>
        <a:lstStyle/>
        <a:p>
          <a:r>
            <a:rPr lang="es-MX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 Neuronal Recurrente (RNN).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921511-02DD-48D0-9D9D-08B62FF85FF8}" type="parTrans" cxnId="{8CA18DED-D346-4745-B413-CDC223CE56F2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5E68532-2CA0-44D8-B48D-EB429B41271F}" type="sibTrans" cxnId="{8CA18DED-D346-4745-B413-CDC223CE56F2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E2FE96-8D5A-42D2-8301-35EB8AFD9FBB}">
      <dgm:prSet phldrT="[Text]" custT="1"/>
      <dgm:spPr/>
      <dgm:t>
        <a:bodyPr/>
        <a:lstStyle/>
        <a:p>
          <a:r>
            <a:rPr lang="es-MX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 LSTM.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E4FA1C6-BF30-40AA-B520-3E4A08C17549}" type="parTrans" cxnId="{488096E2-D1DB-43A5-A96A-C96FC3791EC2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C20932-07AF-47C9-A0B7-C2E43D3E15FB}" type="sibTrans" cxnId="{488096E2-D1DB-43A5-A96A-C96FC3791EC2}">
      <dgm:prSet/>
      <dgm:spPr/>
      <dgm:t>
        <a:bodyPr/>
        <a:lstStyle/>
        <a:p>
          <a:endParaRPr lang="en-US" sz="28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E3A0969-726B-41F6-B39A-6778FE70516E}" type="pres">
      <dgm:prSet presAssocID="{2C09CC23-F920-405B-94F9-7BFFD123778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FCBEBDD-58B8-41F9-87DF-0226F3E5CD68}" type="pres">
      <dgm:prSet presAssocID="{2CE2FE96-8D5A-42D2-8301-35EB8AFD9FBB}" presName="Accent3" presStyleCnt="0"/>
      <dgm:spPr/>
    </dgm:pt>
    <dgm:pt modelId="{A46DC127-3A35-4942-9B07-CAB28BCABE45}" type="pres">
      <dgm:prSet presAssocID="{2CE2FE96-8D5A-42D2-8301-35EB8AFD9FBB}" presName="Accent" presStyleLbl="node1" presStyleIdx="0" presStyleCnt="3"/>
      <dgm:spPr/>
    </dgm:pt>
    <dgm:pt modelId="{ACF39DAD-993A-4A58-9596-70A63464835D}" type="pres">
      <dgm:prSet presAssocID="{2CE2FE96-8D5A-42D2-8301-35EB8AFD9FBB}" presName="ParentBackground3" presStyleCnt="0"/>
      <dgm:spPr/>
    </dgm:pt>
    <dgm:pt modelId="{9850D04C-D6AC-4190-B5C5-257AE224C7AC}" type="pres">
      <dgm:prSet presAssocID="{2CE2FE96-8D5A-42D2-8301-35EB8AFD9FBB}" presName="ParentBackground" presStyleLbl="fgAcc1" presStyleIdx="0" presStyleCnt="3"/>
      <dgm:spPr/>
    </dgm:pt>
    <dgm:pt modelId="{E93494DF-1F08-4C86-B7EB-38B9FF22E08F}" type="pres">
      <dgm:prSet presAssocID="{2CE2FE96-8D5A-42D2-8301-35EB8AFD9FB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3CEB590-F251-4963-8008-C58230ABF948}" type="pres">
      <dgm:prSet presAssocID="{C0C200D9-BB71-488F-80E5-C4C60F1F4A82}" presName="Accent2" presStyleCnt="0"/>
      <dgm:spPr/>
    </dgm:pt>
    <dgm:pt modelId="{94C5AB16-3B5C-49CF-9D73-03D97A00545D}" type="pres">
      <dgm:prSet presAssocID="{C0C200D9-BB71-488F-80E5-C4C60F1F4A82}" presName="Accent" presStyleLbl="node1" presStyleIdx="1" presStyleCnt="3"/>
      <dgm:spPr/>
    </dgm:pt>
    <dgm:pt modelId="{6D3506E8-13EF-432F-8500-51C4E62ACA32}" type="pres">
      <dgm:prSet presAssocID="{C0C200D9-BB71-488F-80E5-C4C60F1F4A82}" presName="ParentBackground2" presStyleCnt="0"/>
      <dgm:spPr/>
    </dgm:pt>
    <dgm:pt modelId="{30D37B7B-02E0-4E98-8DE8-95B899D1AD00}" type="pres">
      <dgm:prSet presAssocID="{C0C200D9-BB71-488F-80E5-C4C60F1F4A82}" presName="ParentBackground" presStyleLbl="fgAcc1" presStyleIdx="1" presStyleCnt="3"/>
      <dgm:spPr/>
    </dgm:pt>
    <dgm:pt modelId="{832D5EAE-EE8C-4D17-8A47-E82C831B6413}" type="pres">
      <dgm:prSet presAssocID="{C0C200D9-BB71-488F-80E5-C4C60F1F4A8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E8C8580-A1CA-4BBA-9AE5-F7E08E349906}" type="pres">
      <dgm:prSet presAssocID="{A829A9B1-AE26-4FC8-AFAB-1AF51A4AFBCF}" presName="Accent1" presStyleCnt="0"/>
      <dgm:spPr/>
    </dgm:pt>
    <dgm:pt modelId="{24ED3270-D3B4-45FD-9503-94C187BAA607}" type="pres">
      <dgm:prSet presAssocID="{A829A9B1-AE26-4FC8-AFAB-1AF51A4AFBCF}" presName="Accent" presStyleLbl="node1" presStyleIdx="2" presStyleCnt="3"/>
      <dgm:spPr/>
    </dgm:pt>
    <dgm:pt modelId="{B05EDF3D-5BA2-4317-A587-A0790797A7B3}" type="pres">
      <dgm:prSet presAssocID="{A829A9B1-AE26-4FC8-AFAB-1AF51A4AFBCF}" presName="ParentBackground1" presStyleCnt="0"/>
      <dgm:spPr/>
    </dgm:pt>
    <dgm:pt modelId="{ECDCD36C-B0B1-4084-B268-2C072A9A0BDF}" type="pres">
      <dgm:prSet presAssocID="{A829A9B1-AE26-4FC8-AFAB-1AF51A4AFBCF}" presName="ParentBackground" presStyleLbl="fgAcc1" presStyleIdx="2" presStyleCnt="3"/>
      <dgm:spPr/>
    </dgm:pt>
    <dgm:pt modelId="{26904766-ED3A-4DA6-96F5-51C973093A9F}" type="pres">
      <dgm:prSet presAssocID="{A829A9B1-AE26-4FC8-AFAB-1AF51A4AFBC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52C8A2D-36C0-4BBE-937A-CFC6A36303DC}" type="presOf" srcId="{2CE2FE96-8D5A-42D2-8301-35EB8AFD9FBB}" destId="{9850D04C-D6AC-4190-B5C5-257AE224C7AC}" srcOrd="0" destOrd="0" presId="urn:microsoft.com/office/officeart/2011/layout/CircleProcess"/>
    <dgm:cxn modelId="{20A2CB3F-E80A-476E-95A8-841C80BC3BD1}" type="presOf" srcId="{C0C200D9-BB71-488F-80E5-C4C60F1F4A82}" destId="{832D5EAE-EE8C-4D17-8A47-E82C831B6413}" srcOrd="1" destOrd="0" presId="urn:microsoft.com/office/officeart/2011/layout/CircleProcess"/>
    <dgm:cxn modelId="{0D287D47-C419-412F-8FAB-65532DF00764}" type="presOf" srcId="{C0C200D9-BB71-488F-80E5-C4C60F1F4A82}" destId="{30D37B7B-02E0-4E98-8DE8-95B899D1AD00}" srcOrd="0" destOrd="0" presId="urn:microsoft.com/office/officeart/2011/layout/CircleProcess"/>
    <dgm:cxn modelId="{CB23F568-12F6-4AB0-BFBC-1CADC6A2238C}" type="presOf" srcId="{A829A9B1-AE26-4FC8-AFAB-1AF51A4AFBCF}" destId="{26904766-ED3A-4DA6-96F5-51C973093A9F}" srcOrd="1" destOrd="0" presId="urn:microsoft.com/office/officeart/2011/layout/CircleProcess"/>
    <dgm:cxn modelId="{7E4F5049-F211-4A9C-BE15-0985AD4BCEBF}" type="presOf" srcId="{2CE2FE96-8D5A-42D2-8301-35EB8AFD9FBB}" destId="{E93494DF-1F08-4C86-B7EB-38B9FF22E08F}" srcOrd="1" destOrd="0" presId="urn:microsoft.com/office/officeart/2011/layout/CircleProcess"/>
    <dgm:cxn modelId="{E304E670-AC32-47B1-8539-C1BC1745B2DE}" type="presOf" srcId="{2C09CC23-F920-405B-94F9-7BFFD123778E}" destId="{CE3A0969-726B-41F6-B39A-6778FE70516E}" srcOrd="0" destOrd="0" presId="urn:microsoft.com/office/officeart/2011/layout/CircleProcess"/>
    <dgm:cxn modelId="{3FDBA9AC-6E7E-44FC-9AEB-3EFC07D16664}" type="presOf" srcId="{A829A9B1-AE26-4FC8-AFAB-1AF51A4AFBCF}" destId="{ECDCD36C-B0B1-4084-B268-2C072A9A0BDF}" srcOrd="0" destOrd="0" presId="urn:microsoft.com/office/officeart/2011/layout/CircleProcess"/>
    <dgm:cxn modelId="{CC390EDD-94DF-47F0-8D1A-6E30024DFD6A}" srcId="{2C09CC23-F920-405B-94F9-7BFFD123778E}" destId="{A829A9B1-AE26-4FC8-AFAB-1AF51A4AFBCF}" srcOrd="0" destOrd="0" parTransId="{824EC2ED-EC4F-49F3-8994-5CBA24EF195F}" sibTransId="{32DB5676-05DD-4BCA-B4FE-FDFB549617F0}"/>
    <dgm:cxn modelId="{488096E2-D1DB-43A5-A96A-C96FC3791EC2}" srcId="{2C09CC23-F920-405B-94F9-7BFFD123778E}" destId="{2CE2FE96-8D5A-42D2-8301-35EB8AFD9FBB}" srcOrd="2" destOrd="0" parTransId="{AE4FA1C6-BF30-40AA-B520-3E4A08C17549}" sibTransId="{27C20932-07AF-47C9-A0B7-C2E43D3E15FB}"/>
    <dgm:cxn modelId="{8CA18DED-D346-4745-B413-CDC223CE56F2}" srcId="{2C09CC23-F920-405B-94F9-7BFFD123778E}" destId="{C0C200D9-BB71-488F-80E5-C4C60F1F4A82}" srcOrd="1" destOrd="0" parTransId="{71921511-02DD-48D0-9D9D-08B62FF85FF8}" sibTransId="{C5E68532-2CA0-44D8-B48D-EB429B41271F}"/>
    <dgm:cxn modelId="{5C2D19AC-C872-4ABA-9C10-7E1CC0666505}" type="presParOf" srcId="{CE3A0969-726B-41F6-B39A-6778FE70516E}" destId="{9FCBEBDD-58B8-41F9-87DF-0226F3E5CD68}" srcOrd="0" destOrd="0" presId="urn:microsoft.com/office/officeart/2011/layout/CircleProcess"/>
    <dgm:cxn modelId="{1554B00D-1132-46AC-9750-275A0A7B7FE0}" type="presParOf" srcId="{9FCBEBDD-58B8-41F9-87DF-0226F3E5CD68}" destId="{A46DC127-3A35-4942-9B07-CAB28BCABE45}" srcOrd="0" destOrd="0" presId="urn:microsoft.com/office/officeart/2011/layout/CircleProcess"/>
    <dgm:cxn modelId="{FDC34FBD-E4A9-43CC-B830-076529588170}" type="presParOf" srcId="{CE3A0969-726B-41F6-B39A-6778FE70516E}" destId="{ACF39DAD-993A-4A58-9596-70A63464835D}" srcOrd="1" destOrd="0" presId="urn:microsoft.com/office/officeart/2011/layout/CircleProcess"/>
    <dgm:cxn modelId="{39E77BC2-8376-45BE-AF2B-D97613A60EA8}" type="presParOf" srcId="{ACF39DAD-993A-4A58-9596-70A63464835D}" destId="{9850D04C-D6AC-4190-B5C5-257AE224C7AC}" srcOrd="0" destOrd="0" presId="urn:microsoft.com/office/officeart/2011/layout/CircleProcess"/>
    <dgm:cxn modelId="{1B1FFB3A-BD50-48BD-B325-808D133D9CB5}" type="presParOf" srcId="{CE3A0969-726B-41F6-B39A-6778FE70516E}" destId="{E93494DF-1F08-4C86-B7EB-38B9FF22E08F}" srcOrd="2" destOrd="0" presId="urn:microsoft.com/office/officeart/2011/layout/CircleProcess"/>
    <dgm:cxn modelId="{EFCA4294-EFD1-4FCA-A5C2-C58D5684F36E}" type="presParOf" srcId="{CE3A0969-726B-41F6-B39A-6778FE70516E}" destId="{73CEB590-F251-4963-8008-C58230ABF948}" srcOrd="3" destOrd="0" presId="urn:microsoft.com/office/officeart/2011/layout/CircleProcess"/>
    <dgm:cxn modelId="{8D9053E5-8512-4C60-8861-CBDFE76B5817}" type="presParOf" srcId="{73CEB590-F251-4963-8008-C58230ABF948}" destId="{94C5AB16-3B5C-49CF-9D73-03D97A00545D}" srcOrd="0" destOrd="0" presId="urn:microsoft.com/office/officeart/2011/layout/CircleProcess"/>
    <dgm:cxn modelId="{C5104E89-C1F0-401D-95BA-80F17EEDD8D0}" type="presParOf" srcId="{CE3A0969-726B-41F6-B39A-6778FE70516E}" destId="{6D3506E8-13EF-432F-8500-51C4E62ACA32}" srcOrd="4" destOrd="0" presId="urn:microsoft.com/office/officeart/2011/layout/CircleProcess"/>
    <dgm:cxn modelId="{3F8EF2E0-F47E-4DB2-8034-CD4D735E6F9F}" type="presParOf" srcId="{6D3506E8-13EF-432F-8500-51C4E62ACA32}" destId="{30D37B7B-02E0-4E98-8DE8-95B899D1AD00}" srcOrd="0" destOrd="0" presId="urn:microsoft.com/office/officeart/2011/layout/CircleProcess"/>
    <dgm:cxn modelId="{42266B3A-44EA-41AB-BF51-1C9C6D92D4EA}" type="presParOf" srcId="{CE3A0969-726B-41F6-B39A-6778FE70516E}" destId="{832D5EAE-EE8C-4D17-8A47-E82C831B6413}" srcOrd="5" destOrd="0" presId="urn:microsoft.com/office/officeart/2011/layout/CircleProcess"/>
    <dgm:cxn modelId="{7662B4DE-7FB6-4C8B-A0DA-B0C9C141D7E0}" type="presParOf" srcId="{CE3A0969-726B-41F6-B39A-6778FE70516E}" destId="{9E8C8580-A1CA-4BBA-9AE5-F7E08E349906}" srcOrd="6" destOrd="0" presId="urn:microsoft.com/office/officeart/2011/layout/CircleProcess"/>
    <dgm:cxn modelId="{0B007100-83F9-4847-8CF3-377F3E678C6E}" type="presParOf" srcId="{9E8C8580-A1CA-4BBA-9AE5-F7E08E349906}" destId="{24ED3270-D3B4-45FD-9503-94C187BAA607}" srcOrd="0" destOrd="0" presId="urn:microsoft.com/office/officeart/2011/layout/CircleProcess"/>
    <dgm:cxn modelId="{C19DB57C-9CB5-4903-9B0F-3CE65C574D4A}" type="presParOf" srcId="{CE3A0969-726B-41F6-B39A-6778FE70516E}" destId="{B05EDF3D-5BA2-4317-A587-A0790797A7B3}" srcOrd="7" destOrd="0" presId="urn:microsoft.com/office/officeart/2011/layout/CircleProcess"/>
    <dgm:cxn modelId="{9678B93A-D9C1-47C2-8369-13850685BADE}" type="presParOf" srcId="{B05EDF3D-5BA2-4317-A587-A0790797A7B3}" destId="{ECDCD36C-B0B1-4084-B268-2C072A9A0BDF}" srcOrd="0" destOrd="0" presId="urn:microsoft.com/office/officeart/2011/layout/CircleProcess"/>
    <dgm:cxn modelId="{87E00B3E-9C3E-40CF-A6DC-7CAB5622D736}" type="presParOf" srcId="{CE3A0969-726B-41F6-B39A-6778FE70516E}" destId="{26904766-ED3A-4DA6-96F5-51C973093A9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BDD36-B775-482F-877C-8C36FD58750C}">
      <dsp:nvSpPr>
        <dsp:cNvPr id="0" name=""/>
        <dsp:cNvSpPr/>
      </dsp:nvSpPr>
      <dsp:spPr>
        <a:xfrm>
          <a:off x="11988" y="574826"/>
          <a:ext cx="3583111" cy="339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PROBLEMA A RESOLVER: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Detección de fraude en el consumo de energía eléctrica. </a:t>
          </a:r>
          <a:endParaRPr lang="en-US" sz="24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1297" y="674135"/>
        <a:ext cx="3384493" cy="3192041"/>
      </dsp:txXfrm>
    </dsp:sp>
    <dsp:sp modelId="{6482B058-34C6-4F53-BEC7-1F9435F3F851}">
      <dsp:nvSpPr>
        <dsp:cNvPr id="0" name=""/>
        <dsp:cNvSpPr/>
      </dsp:nvSpPr>
      <dsp:spPr>
        <a:xfrm>
          <a:off x="3953410" y="1825850"/>
          <a:ext cx="759619" cy="8886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953410" y="2003572"/>
        <a:ext cx="531733" cy="533167"/>
      </dsp:txXfrm>
    </dsp:sp>
    <dsp:sp modelId="{D3C1836B-42A9-4D90-A570-63D21F64CA7E}">
      <dsp:nvSpPr>
        <dsp:cNvPr id="0" name=""/>
        <dsp:cNvSpPr/>
      </dsp:nvSpPr>
      <dsp:spPr>
        <a:xfrm>
          <a:off x="5028344" y="574826"/>
          <a:ext cx="3583111" cy="3390659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Manipulación de medidores, conexiones ilegales, y alteración de datos de consumo.</a:t>
          </a:r>
          <a:endParaRPr lang="en-US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27653" y="674135"/>
        <a:ext cx="3384493" cy="3192041"/>
      </dsp:txXfrm>
    </dsp:sp>
    <dsp:sp modelId="{6FDC9624-6D9E-47D6-B607-340665C38FB9}">
      <dsp:nvSpPr>
        <dsp:cNvPr id="0" name=""/>
        <dsp:cNvSpPr/>
      </dsp:nvSpPr>
      <dsp:spPr>
        <a:xfrm>
          <a:off x="8969766" y="1825850"/>
          <a:ext cx="759619" cy="8886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969766" y="2003572"/>
        <a:ext cx="531733" cy="533167"/>
      </dsp:txXfrm>
    </dsp:sp>
    <dsp:sp modelId="{68D4BD6B-E048-4DA3-BE34-290DF5DBFE06}">
      <dsp:nvSpPr>
        <dsp:cNvPr id="0" name=""/>
        <dsp:cNvSpPr/>
      </dsp:nvSpPr>
      <dsp:spPr>
        <a:xfrm>
          <a:off x="10044700" y="574826"/>
          <a:ext cx="3583111" cy="3390659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Estas actividades fraudulentas no solo afectan las finanzas de las empresas, sino que también pueden poner en riesgo la seguridad del suministro eléctrico.</a:t>
          </a:r>
          <a:endParaRPr lang="en-US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0144009" y="674135"/>
        <a:ext cx="3384493" cy="31920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041BE-0A2D-4830-8427-0D6D0A849EE5}">
      <dsp:nvSpPr>
        <dsp:cNvPr id="0" name=""/>
        <dsp:cNvSpPr/>
      </dsp:nvSpPr>
      <dsp:spPr>
        <a:xfrm>
          <a:off x="10715" y="597569"/>
          <a:ext cx="3202781" cy="1921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DNN </a:t>
          </a:r>
          <a:r>
            <a:rPr lang="es-MX" sz="32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3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6999" y="653853"/>
        <a:ext cx="3090213" cy="1809100"/>
      </dsp:txXfrm>
    </dsp:sp>
    <dsp:sp modelId="{63AB63F9-4246-4C23-999F-E1A296DB2B6C}">
      <dsp:nvSpPr>
        <dsp:cNvPr id="0" name=""/>
        <dsp:cNvSpPr/>
      </dsp:nvSpPr>
      <dsp:spPr>
        <a:xfrm>
          <a:off x="3533775" y="1161259"/>
          <a:ext cx="678989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33775" y="1320117"/>
        <a:ext cx="475292" cy="476573"/>
      </dsp:txXfrm>
    </dsp:sp>
    <dsp:sp modelId="{AA6AFE89-28EF-4EFF-A635-AA81A3378E3A}">
      <dsp:nvSpPr>
        <dsp:cNvPr id="0" name=""/>
        <dsp:cNvSpPr/>
      </dsp:nvSpPr>
      <dsp:spPr>
        <a:xfrm>
          <a:off x="4494609" y="597569"/>
          <a:ext cx="3202781" cy="192166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RNN </a:t>
          </a:r>
          <a:r>
            <a:rPr lang="es-MX" sz="32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3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550893" y="653853"/>
        <a:ext cx="3090213" cy="1809100"/>
      </dsp:txXfrm>
    </dsp:sp>
    <dsp:sp modelId="{41361721-B2B0-441E-9270-9829B278238D}">
      <dsp:nvSpPr>
        <dsp:cNvPr id="0" name=""/>
        <dsp:cNvSpPr/>
      </dsp:nvSpPr>
      <dsp:spPr>
        <a:xfrm>
          <a:off x="8017668" y="1161259"/>
          <a:ext cx="678989" cy="794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017668" y="1320117"/>
        <a:ext cx="475292" cy="476573"/>
      </dsp:txXfrm>
    </dsp:sp>
    <dsp:sp modelId="{1C2CDEA7-A54F-46DF-B7CF-117706132A1D}">
      <dsp:nvSpPr>
        <dsp:cNvPr id="0" name=""/>
        <dsp:cNvSpPr/>
      </dsp:nvSpPr>
      <dsp:spPr>
        <a:xfrm>
          <a:off x="8978503" y="597569"/>
          <a:ext cx="3202781" cy="192166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RNN </a:t>
          </a:r>
          <a:r>
            <a:rPr lang="es-MX" sz="32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</a:t>
          </a: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s-MX" sz="32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with</a:t>
          </a:r>
          <a:r>
            <a:rPr lang="es-MX" sz="3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SMOTE.</a:t>
          </a:r>
          <a:endParaRPr lang="en-US" sz="3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34787" y="653853"/>
        <a:ext cx="3090213" cy="18091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DF70-79B8-41E0-80E2-AA783FFE4F1A}">
      <dsp:nvSpPr>
        <dsp:cNvPr id="0" name=""/>
        <dsp:cNvSpPr/>
      </dsp:nvSpPr>
      <dsp:spPr>
        <a:xfrm>
          <a:off x="6629400" y="38502"/>
          <a:ext cx="2843997" cy="28439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8DAA4-02BC-42C2-9C91-1CDF16C08648}">
      <dsp:nvSpPr>
        <dsp:cNvPr id="0" name=""/>
        <dsp:cNvSpPr/>
      </dsp:nvSpPr>
      <dsp:spPr>
        <a:xfrm>
          <a:off x="6687595" y="91536"/>
          <a:ext cx="2738216" cy="2737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Aunque su </a:t>
          </a:r>
          <a:r>
            <a:rPr lang="es-MX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recall</a:t>
          </a:r>
          <a:r>
            <a:rPr lang="es-MX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es menor, su precisión, </a:t>
          </a:r>
          <a:r>
            <a:rPr lang="es-MX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accuracy</a:t>
          </a:r>
          <a:r>
            <a:rPr lang="es-MX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ROC AUC, y </a:t>
          </a:r>
          <a:r>
            <a:rPr lang="es-MX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Precision-Recall</a:t>
          </a:r>
          <a:r>
            <a:rPr lang="es-MX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AUC son significativamente mejores.</a:t>
          </a:r>
          <a:endParaRPr lang="en-US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079041" y="482742"/>
        <a:ext cx="1955323" cy="1955513"/>
      </dsp:txXfrm>
    </dsp:sp>
    <dsp:sp modelId="{BE4EDB27-E5C8-4DE4-9F46-1814737C881D}">
      <dsp:nvSpPr>
        <dsp:cNvPr id="0" name=""/>
        <dsp:cNvSpPr/>
      </dsp:nvSpPr>
      <dsp:spPr>
        <a:xfrm rot="2700000">
          <a:off x="4554786" y="551970"/>
          <a:ext cx="1816767" cy="1816767"/>
        </a:xfrm>
        <a:prstGeom prst="teardrop">
          <a:avLst>
            <a:gd name="adj" fmla="val 1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2C7C2-DAD7-4216-8030-1023208AF12F}">
      <dsp:nvSpPr>
        <dsp:cNvPr id="0" name=""/>
        <dsp:cNvSpPr/>
      </dsp:nvSpPr>
      <dsp:spPr>
        <a:xfrm>
          <a:off x="4612999" y="610480"/>
          <a:ext cx="1700218" cy="1700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Modelo DNN.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856057" y="853389"/>
        <a:ext cx="1214102" cy="1214220"/>
      </dsp:txXfrm>
    </dsp:sp>
    <dsp:sp modelId="{47AFAEE2-F274-4C5E-A3FD-1E74D77BA0D0}">
      <dsp:nvSpPr>
        <dsp:cNvPr id="0" name=""/>
        <dsp:cNvSpPr/>
      </dsp:nvSpPr>
      <dsp:spPr>
        <a:xfrm rot="2700000">
          <a:off x="2515185" y="551970"/>
          <a:ext cx="1816767" cy="1816767"/>
        </a:xfrm>
        <a:prstGeom prst="teardrop">
          <a:avLst>
            <a:gd name="adj" fmla="val 1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B013A-3909-4158-9618-755CB8BF02DF}">
      <dsp:nvSpPr>
        <dsp:cNvPr id="0" name=""/>
        <dsp:cNvSpPr/>
      </dsp:nvSpPr>
      <dsp:spPr>
        <a:xfrm>
          <a:off x="2573397" y="610480"/>
          <a:ext cx="1700218" cy="17000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MEJOR MODELO: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16455" y="853389"/>
        <a:ext cx="1214102" cy="1214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EF53-B7CF-48C9-8C29-BF10CF85EA04}">
      <dsp:nvSpPr>
        <dsp:cNvPr id="0" name=""/>
        <dsp:cNvSpPr/>
      </dsp:nvSpPr>
      <dsp:spPr>
        <a:xfrm>
          <a:off x="5191" y="37334"/>
          <a:ext cx="5061346" cy="89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Relevancia:</a:t>
          </a:r>
          <a:endParaRPr lang="en-US" sz="24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91" y="37334"/>
        <a:ext cx="5061346" cy="892800"/>
      </dsp:txXfrm>
    </dsp:sp>
    <dsp:sp modelId="{8A073F5B-504F-48D8-B8B1-5A5526A3CF93}">
      <dsp:nvSpPr>
        <dsp:cNvPr id="0" name=""/>
        <dsp:cNvSpPr/>
      </dsp:nvSpPr>
      <dsp:spPr>
        <a:xfrm>
          <a:off x="5191" y="930134"/>
          <a:ext cx="5061346" cy="45951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Detección de Anomalías.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Manejo del Desbalanceo de Clases.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Mejor Capacidad Predictiva.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Análisis de Comportamiento.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Herramientas para la Toma de Decisiones.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91" y="930134"/>
        <a:ext cx="5061346" cy="4595130"/>
      </dsp:txXfrm>
    </dsp:sp>
    <dsp:sp modelId="{557F91E6-5B98-421D-8F3C-9CB65003D5E1}">
      <dsp:nvSpPr>
        <dsp:cNvPr id="0" name=""/>
        <dsp:cNvSpPr/>
      </dsp:nvSpPr>
      <dsp:spPr>
        <a:xfrm>
          <a:off x="5775126" y="37334"/>
          <a:ext cx="5061346" cy="892800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Posibles</a:t>
          </a:r>
          <a:r>
            <a:rPr lang="en-US" sz="2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4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Limitaciones</a:t>
          </a:r>
          <a:endParaRPr lang="en-US" sz="24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75126" y="37334"/>
        <a:ext cx="5061346" cy="892800"/>
      </dsp:txXfrm>
    </dsp:sp>
    <dsp:sp modelId="{6811852A-EF38-4AC4-A0BF-428AD574DA4F}">
      <dsp:nvSpPr>
        <dsp:cNvPr id="0" name=""/>
        <dsp:cNvSpPr/>
      </dsp:nvSpPr>
      <dsp:spPr>
        <a:xfrm>
          <a:off x="5775126" y="930134"/>
          <a:ext cx="5061346" cy="4595130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Complejidad Computacional.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Overfitting</a:t>
          </a: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Datos No Balanceados.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775126" y="930134"/>
        <a:ext cx="5061346" cy="4595130"/>
      </dsp:txXfrm>
    </dsp:sp>
    <dsp:sp modelId="{E486D5DC-BDA6-40F8-ADD1-830073DD91E0}">
      <dsp:nvSpPr>
        <dsp:cNvPr id="0" name=""/>
        <dsp:cNvSpPr/>
      </dsp:nvSpPr>
      <dsp:spPr>
        <a:xfrm>
          <a:off x="11545061" y="37334"/>
          <a:ext cx="5061346" cy="89280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Análisis</a:t>
          </a:r>
          <a:r>
            <a:rPr lang="en-US" sz="2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y </a:t>
          </a:r>
          <a:r>
            <a:rPr lang="en-US" sz="24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Estudios</a:t>
          </a:r>
          <a:r>
            <a:rPr lang="en-US" sz="2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Posteriores</a:t>
          </a:r>
        </a:p>
      </dsp:txBody>
      <dsp:txXfrm>
        <a:off x="11545061" y="37334"/>
        <a:ext cx="5061346" cy="892800"/>
      </dsp:txXfrm>
    </dsp:sp>
    <dsp:sp modelId="{EEF5A624-028F-49EF-8DD2-0387FEEB8424}">
      <dsp:nvSpPr>
        <dsp:cNvPr id="0" name=""/>
        <dsp:cNvSpPr/>
      </dsp:nvSpPr>
      <dsp:spPr>
        <a:xfrm>
          <a:off x="11545061" y="930134"/>
          <a:ext cx="5061346" cy="4595130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Enriquecimiento de Datos.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Implementación en Tiempo Real.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Análisis de Interpretabilidad.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545061" y="930134"/>
        <a:ext cx="5061346" cy="4595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DBF84-D379-401C-8003-CDD0732E5717}">
      <dsp:nvSpPr>
        <dsp:cNvPr id="0" name=""/>
        <dsp:cNvSpPr/>
      </dsp:nvSpPr>
      <dsp:spPr>
        <a:xfrm>
          <a:off x="5214" y="149346"/>
          <a:ext cx="5084564" cy="9195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Importancia y Utilidad del Problema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214" y="149346"/>
        <a:ext cx="5084564" cy="919542"/>
      </dsp:txXfrm>
    </dsp:sp>
    <dsp:sp modelId="{5286E1AD-D00D-41B2-B1F8-85BB28541CC8}">
      <dsp:nvSpPr>
        <dsp:cNvPr id="0" name=""/>
        <dsp:cNvSpPr/>
      </dsp:nvSpPr>
      <dsp:spPr>
        <a:xfrm>
          <a:off x="5214" y="1068889"/>
          <a:ext cx="5084564" cy="46423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Recuperación de Pérdidas Económicas.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Mejora de la Eficiencia Operativa.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Seguridad del Suministro.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Justicia y Equidad.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214" y="1068889"/>
        <a:ext cx="5084564" cy="4642333"/>
      </dsp:txXfrm>
    </dsp:sp>
    <dsp:sp modelId="{82BBBDFE-F081-4E9C-8C71-8754BEDA2210}">
      <dsp:nvSpPr>
        <dsp:cNvPr id="0" name=""/>
        <dsp:cNvSpPr/>
      </dsp:nvSpPr>
      <dsp:spPr>
        <a:xfrm>
          <a:off x="5801617" y="149346"/>
          <a:ext cx="5084564" cy="919542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Ventajas de Usar Deep </a:t>
          </a:r>
          <a:r>
            <a:rPr lang="es-MX" sz="23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801617" y="149346"/>
        <a:ext cx="5084564" cy="919542"/>
      </dsp:txXfrm>
    </dsp:sp>
    <dsp:sp modelId="{104FE312-7C8D-42BF-A9EA-DFEC572CF3F2}">
      <dsp:nvSpPr>
        <dsp:cNvPr id="0" name=""/>
        <dsp:cNvSpPr/>
      </dsp:nvSpPr>
      <dsp:spPr>
        <a:xfrm>
          <a:off x="5801617" y="1068889"/>
          <a:ext cx="5084564" cy="4642333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Manejo de Grandes Cantidades de Datos.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Detección de Patrones Complejos.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Adaptabilidad y Escalabilidad.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Automatización.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801617" y="1068889"/>
        <a:ext cx="5084564" cy="4642333"/>
      </dsp:txXfrm>
    </dsp:sp>
    <dsp:sp modelId="{5C60FADB-114F-4C15-82EA-8CE0D72FF0B9}">
      <dsp:nvSpPr>
        <dsp:cNvPr id="0" name=""/>
        <dsp:cNvSpPr/>
      </dsp:nvSpPr>
      <dsp:spPr>
        <a:xfrm>
          <a:off x="11598020" y="149346"/>
          <a:ext cx="5084564" cy="919542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Formulación de la Pregunta de Interés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598020" y="149346"/>
        <a:ext cx="5084564" cy="919542"/>
      </dsp:txXfrm>
    </dsp:sp>
    <dsp:sp modelId="{729B9AB7-A76F-4E64-A2DD-A3C6E73D7223}">
      <dsp:nvSpPr>
        <dsp:cNvPr id="0" name=""/>
        <dsp:cNvSpPr/>
      </dsp:nvSpPr>
      <dsp:spPr>
        <a:xfrm>
          <a:off x="11598020" y="1068889"/>
          <a:ext cx="5084564" cy="4642333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¿Cómo podemos utilizar algoritmos de Deep </a:t>
          </a:r>
          <a:r>
            <a:rPr lang="es-MX" sz="23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</a:t>
          </a:r>
          <a:r>
            <a:rPr lang="es-MX" sz="2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para detectar de manera eficiente y precisa el fraude en el consumo de energía eléctrica, aprovechando grandes volúmenes de datos históricos y actuales, y qué impacto tiene esta detección en la reducción de pérdidas económicas y mejora de la eficiencia operativa de la empresa?</a:t>
          </a:r>
          <a:endParaRPr lang="en-US" sz="2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598020" y="1068889"/>
        <a:ext cx="5084564" cy="4642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94DE2-029A-4985-A7B7-20CB4B0D2F35}">
      <dsp:nvSpPr>
        <dsp:cNvPr id="0" name=""/>
        <dsp:cNvSpPr/>
      </dsp:nvSpPr>
      <dsp:spPr>
        <a:xfrm>
          <a:off x="7210170" y="661088"/>
          <a:ext cx="1751206" cy="17515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04251-0521-41A1-A244-B07F14365224}">
      <dsp:nvSpPr>
        <dsp:cNvPr id="0" name=""/>
        <dsp:cNvSpPr/>
      </dsp:nvSpPr>
      <dsp:spPr>
        <a:xfrm>
          <a:off x="7268316" y="719482"/>
          <a:ext cx="1634915" cy="16347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Variable de respuesta</a:t>
          </a:r>
          <a:endParaRPr lang="en-US" sz="2200" kern="1200" dirty="0"/>
        </a:p>
      </dsp:txBody>
      <dsp:txXfrm>
        <a:off x="7502038" y="953061"/>
        <a:ext cx="1167471" cy="1167584"/>
      </dsp:txXfrm>
    </dsp:sp>
    <dsp:sp modelId="{AE7D0BB9-1BE3-4A6C-A19D-583714FBD026}">
      <dsp:nvSpPr>
        <dsp:cNvPr id="0" name=""/>
        <dsp:cNvSpPr/>
      </dsp:nvSpPr>
      <dsp:spPr>
        <a:xfrm rot="2700000">
          <a:off x="5402357" y="663205"/>
          <a:ext cx="1746988" cy="1746988"/>
        </a:xfrm>
        <a:prstGeom prst="teardrop">
          <a:avLst>
            <a:gd name="adj" fmla="val 1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0F60-FDA3-439E-AF0D-2459CB0B0D16}">
      <dsp:nvSpPr>
        <dsp:cNvPr id="0" name=""/>
        <dsp:cNvSpPr/>
      </dsp:nvSpPr>
      <dsp:spPr>
        <a:xfrm>
          <a:off x="5458394" y="719482"/>
          <a:ext cx="1634915" cy="16347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108 columnas</a:t>
          </a:r>
          <a:endParaRPr lang="en-US" sz="2200" kern="1200" dirty="0"/>
        </a:p>
      </dsp:txBody>
      <dsp:txXfrm>
        <a:off x="5692116" y="953061"/>
        <a:ext cx="1167471" cy="1167584"/>
      </dsp:txXfrm>
    </dsp:sp>
    <dsp:sp modelId="{04AAF2F3-99B0-4A86-96FB-62E96E08F62F}">
      <dsp:nvSpPr>
        <dsp:cNvPr id="0" name=""/>
        <dsp:cNvSpPr/>
      </dsp:nvSpPr>
      <dsp:spPr>
        <a:xfrm rot="2700000">
          <a:off x="3592435" y="663205"/>
          <a:ext cx="1746988" cy="1746988"/>
        </a:xfrm>
        <a:prstGeom prst="teardrop">
          <a:avLst>
            <a:gd name="adj" fmla="val 1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947B9-C6FB-4EB2-81C1-FBD20589945C}">
      <dsp:nvSpPr>
        <dsp:cNvPr id="0" name=""/>
        <dsp:cNvSpPr/>
      </dsp:nvSpPr>
      <dsp:spPr>
        <a:xfrm>
          <a:off x="3648472" y="719482"/>
          <a:ext cx="1634915" cy="16347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81.289 registros</a:t>
          </a:r>
          <a:endParaRPr lang="en-US" sz="2200" kern="1200" dirty="0"/>
        </a:p>
      </dsp:txBody>
      <dsp:txXfrm>
        <a:off x="3882194" y="953061"/>
        <a:ext cx="1167471" cy="1167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504CD-52D6-48C1-AFD4-91B3A0E8617F}">
      <dsp:nvSpPr>
        <dsp:cNvPr id="0" name=""/>
        <dsp:cNvSpPr/>
      </dsp:nvSpPr>
      <dsp:spPr>
        <a:xfrm>
          <a:off x="4275" y="1102385"/>
          <a:ext cx="3558988" cy="29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 de la Unidad de Consumo: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Identificador único para cada unidad de consumo.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Clase de la Unidad: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Categoría a la que pertenece la unidad de consumo (</a:t>
          </a:r>
          <a:r>
            <a:rPr lang="es-MX" sz="125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e.g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., residencial, comercial, industrial).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Tipo de Medidor: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Tipo de dispositivo utilizado para medir el consumo de energía.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1827" y="1169937"/>
        <a:ext cx="3423884" cy="2171298"/>
      </dsp:txXfrm>
    </dsp:sp>
    <dsp:sp modelId="{F4BEEA54-72AA-4183-9C55-A61D56EFD069}">
      <dsp:nvSpPr>
        <dsp:cNvPr id="0" name=""/>
        <dsp:cNvSpPr/>
      </dsp:nvSpPr>
      <dsp:spPr>
        <a:xfrm>
          <a:off x="1881523" y="1256570"/>
          <a:ext cx="4114372" cy="4114372"/>
        </a:xfrm>
        <a:prstGeom prst="leftCircularArrow">
          <a:avLst>
            <a:gd name="adj1" fmla="val 4117"/>
            <a:gd name="adj2" fmla="val 518438"/>
            <a:gd name="adj3" fmla="val 2430369"/>
            <a:gd name="adj4" fmla="val 9160909"/>
            <a:gd name="adj5" fmla="val 480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1C2D8-1F99-4083-9373-9597CC412C3C}">
      <dsp:nvSpPr>
        <dsp:cNvPr id="0" name=""/>
        <dsp:cNvSpPr/>
      </dsp:nvSpPr>
      <dsp:spPr>
        <a:xfrm>
          <a:off x="1291824" y="3392506"/>
          <a:ext cx="1964326" cy="781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Información Técnica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14703" y="3415385"/>
        <a:ext cx="1918568" cy="735389"/>
      </dsp:txXfrm>
    </dsp:sp>
    <dsp:sp modelId="{BEF2AC7F-E901-4C06-8999-99708B9245D8}">
      <dsp:nvSpPr>
        <dsp:cNvPr id="0" name=""/>
        <dsp:cNvSpPr/>
      </dsp:nvSpPr>
      <dsp:spPr>
        <a:xfrm>
          <a:off x="4387807" y="1098746"/>
          <a:ext cx="3558988" cy="29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Consumo Diario: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Cantidad de energía consumida diariamente.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Consumo Mensual: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Suma del consumo diario para cada mes.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Promedio de Consumo: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Promedio del consumo diario durante un periodo específico.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Desviación Estándar del Consumo: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Medida de la variabilidad del consumo diario.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455359" y="1795317"/>
        <a:ext cx="3423884" cy="2171298"/>
      </dsp:txXfrm>
    </dsp:sp>
    <dsp:sp modelId="{A67A244B-E340-4DB0-8AF6-C96AFDF1178E}">
      <dsp:nvSpPr>
        <dsp:cNvPr id="0" name=""/>
        <dsp:cNvSpPr/>
      </dsp:nvSpPr>
      <dsp:spPr>
        <a:xfrm>
          <a:off x="6240679" y="-329376"/>
          <a:ext cx="4489938" cy="4489938"/>
        </a:xfrm>
        <a:prstGeom prst="circularArrow">
          <a:avLst>
            <a:gd name="adj1" fmla="val 3772"/>
            <a:gd name="adj2" fmla="val 471135"/>
            <a:gd name="adj3" fmla="val 19229367"/>
            <a:gd name="adj4" fmla="val 12451524"/>
            <a:gd name="adj5" fmla="val 4401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404D6-D57B-4CEA-8FBE-5B91C995CF85}">
      <dsp:nvSpPr>
        <dsp:cNvPr id="0" name=""/>
        <dsp:cNvSpPr/>
      </dsp:nvSpPr>
      <dsp:spPr>
        <a:xfrm>
          <a:off x="5675357" y="962899"/>
          <a:ext cx="1964326" cy="781147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Información de Consumo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98236" y="985778"/>
        <a:ext cx="1918568" cy="735389"/>
      </dsp:txXfrm>
    </dsp:sp>
    <dsp:sp modelId="{13438BC4-ACA3-4676-89EF-9D4F1D721F75}">
      <dsp:nvSpPr>
        <dsp:cNvPr id="0" name=""/>
        <dsp:cNvSpPr/>
      </dsp:nvSpPr>
      <dsp:spPr>
        <a:xfrm>
          <a:off x="8771340" y="1102385"/>
          <a:ext cx="3558988" cy="29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Tarifa Aplicada: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Tarifa de energía eléctrica aplicada a la unidad de consumo.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Facturación Mensual: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Monto total facturado mensualmente.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838892" y="1169937"/>
        <a:ext cx="3423884" cy="2171298"/>
      </dsp:txXfrm>
    </dsp:sp>
    <dsp:sp modelId="{5DFBD1F0-776C-405E-9270-FE26F71AE8E3}">
      <dsp:nvSpPr>
        <dsp:cNvPr id="0" name=""/>
        <dsp:cNvSpPr/>
      </dsp:nvSpPr>
      <dsp:spPr>
        <a:xfrm>
          <a:off x="10648588" y="1256570"/>
          <a:ext cx="4114372" cy="4114372"/>
        </a:xfrm>
        <a:prstGeom prst="leftCircularArrow">
          <a:avLst>
            <a:gd name="adj1" fmla="val 4117"/>
            <a:gd name="adj2" fmla="val 518438"/>
            <a:gd name="adj3" fmla="val 2430369"/>
            <a:gd name="adj4" fmla="val 9160909"/>
            <a:gd name="adj5" fmla="val 4803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0DA68-E9EF-4CF5-ACFF-7FEB8CF8A7DF}">
      <dsp:nvSpPr>
        <dsp:cNvPr id="0" name=""/>
        <dsp:cNvSpPr/>
      </dsp:nvSpPr>
      <dsp:spPr>
        <a:xfrm>
          <a:off x="10058890" y="3392506"/>
          <a:ext cx="1964326" cy="781147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Información Comercial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0081769" y="3415385"/>
        <a:ext cx="1918568" cy="735389"/>
      </dsp:txXfrm>
    </dsp:sp>
    <dsp:sp modelId="{4B70CE56-5A2C-4001-917E-B5F85EC491F8}">
      <dsp:nvSpPr>
        <dsp:cNvPr id="0" name=""/>
        <dsp:cNvSpPr/>
      </dsp:nvSpPr>
      <dsp:spPr>
        <a:xfrm>
          <a:off x="13154872" y="1098746"/>
          <a:ext cx="3558988" cy="293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Promedios, desviaciones, máximos, mínimos, </a:t>
          </a:r>
          <a:r>
            <a:rPr lang="es-MX" sz="125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etc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en diferentes ventanas de tiempo. Estas variables se basan principalmente </a:t>
          </a:r>
          <a:r>
            <a:rPr lang="es-MX" sz="125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eln</a:t>
          </a:r>
          <a:r>
            <a:rPr lang="es-MX" sz="125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la información histórica de las unidades de consumo.</a:t>
          </a:r>
          <a:endParaRPr lang="en-US" sz="125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222424" y="1795317"/>
        <a:ext cx="3423884" cy="2171298"/>
      </dsp:txXfrm>
    </dsp:sp>
    <dsp:sp modelId="{28130F79-2726-416E-9201-A56237E9D534}">
      <dsp:nvSpPr>
        <dsp:cNvPr id="0" name=""/>
        <dsp:cNvSpPr/>
      </dsp:nvSpPr>
      <dsp:spPr>
        <a:xfrm>
          <a:off x="14442422" y="962899"/>
          <a:ext cx="1964326" cy="781147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Cálculos Derivados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4465301" y="985778"/>
        <a:ext cx="1918568" cy="735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95FE4-49A9-43B0-AC15-438CAE35403A}">
      <dsp:nvSpPr>
        <dsp:cNvPr id="0" name=""/>
        <dsp:cNvSpPr/>
      </dsp:nvSpPr>
      <dsp:spPr>
        <a:xfrm>
          <a:off x="5357" y="2078055"/>
          <a:ext cx="2342554" cy="19984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Codificación de Variables Categóricas.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891" y="2136589"/>
        <a:ext cx="2225486" cy="1881423"/>
      </dsp:txXfrm>
    </dsp:sp>
    <dsp:sp modelId="{F4DCC6CA-957C-4883-A533-EE6CB1E131E9}">
      <dsp:nvSpPr>
        <dsp:cNvPr id="0" name=""/>
        <dsp:cNvSpPr/>
      </dsp:nvSpPr>
      <dsp:spPr>
        <a:xfrm>
          <a:off x="2582167" y="2786824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82167" y="2903015"/>
        <a:ext cx="347635" cy="348571"/>
      </dsp:txXfrm>
    </dsp:sp>
    <dsp:sp modelId="{8093EFF8-D423-45A8-AF13-981101DF9248}">
      <dsp:nvSpPr>
        <dsp:cNvPr id="0" name=""/>
        <dsp:cNvSpPr/>
      </dsp:nvSpPr>
      <dsp:spPr>
        <a:xfrm>
          <a:off x="3284934" y="2078055"/>
          <a:ext cx="2342554" cy="1998491"/>
        </a:xfrm>
        <a:prstGeom prst="roundRect">
          <a:avLst>
            <a:gd name="adj" fmla="val 1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Escalado de Variables Numéricas.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43468" y="2136589"/>
        <a:ext cx="2225486" cy="1881423"/>
      </dsp:txXfrm>
    </dsp:sp>
    <dsp:sp modelId="{63ED539E-2342-4B57-8BF9-F2F1CE1F06C9}">
      <dsp:nvSpPr>
        <dsp:cNvPr id="0" name=""/>
        <dsp:cNvSpPr/>
      </dsp:nvSpPr>
      <dsp:spPr>
        <a:xfrm>
          <a:off x="5861744" y="2786824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861744" y="2903015"/>
        <a:ext cx="347635" cy="348571"/>
      </dsp:txXfrm>
    </dsp:sp>
    <dsp:sp modelId="{90D9DCD4-9B62-4495-A6FC-914916C160D9}">
      <dsp:nvSpPr>
        <dsp:cNvPr id="0" name=""/>
        <dsp:cNvSpPr/>
      </dsp:nvSpPr>
      <dsp:spPr>
        <a:xfrm>
          <a:off x="6564510" y="2078055"/>
          <a:ext cx="2342554" cy="1998491"/>
        </a:xfrm>
        <a:prstGeom prst="roundRect">
          <a:avLst>
            <a:gd name="adj" fmla="val 1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División de los Datos en Conjuntos de Entrenamiento y Prueba.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623044" y="2136589"/>
        <a:ext cx="2225486" cy="1881423"/>
      </dsp:txXfrm>
    </dsp:sp>
    <dsp:sp modelId="{2814477F-6C2F-4AE9-876B-5C5D399C1AFF}">
      <dsp:nvSpPr>
        <dsp:cNvPr id="0" name=""/>
        <dsp:cNvSpPr/>
      </dsp:nvSpPr>
      <dsp:spPr>
        <a:xfrm>
          <a:off x="9141321" y="2786824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141321" y="2903015"/>
        <a:ext cx="347635" cy="348571"/>
      </dsp:txXfrm>
    </dsp:sp>
    <dsp:sp modelId="{528D0F1E-1428-44E8-B6BF-87AFF3DB06EA}">
      <dsp:nvSpPr>
        <dsp:cNvPr id="0" name=""/>
        <dsp:cNvSpPr/>
      </dsp:nvSpPr>
      <dsp:spPr>
        <a:xfrm>
          <a:off x="9844087" y="2078055"/>
          <a:ext cx="2342554" cy="1998491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Preparación para el Modelo de Deep </a:t>
          </a:r>
          <a:r>
            <a:rPr lang="es-MX" sz="22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</a:t>
          </a:r>
          <a:r>
            <a:rPr lang="es-MX" sz="2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902621" y="2136589"/>
        <a:ext cx="2225486" cy="1881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73C-5671-49FE-9993-C40D012100FA}">
      <dsp:nvSpPr>
        <dsp:cNvPr id="0" name=""/>
        <dsp:cNvSpPr/>
      </dsp:nvSpPr>
      <dsp:spPr>
        <a:xfrm>
          <a:off x="4909150" y="0"/>
          <a:ext cx="3611329" cy="361127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</a:t>
          </a:r>
          <a:r>
            <a:rPr lang="en-US" sz="22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Neuronales</a:t>
          </a:r>
          <a:r>
            <a:rPr lang="en-US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2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Profundas</a:t>
          </a:r>
          <a:r>
            <a:rPr lang="en-US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(DNN - Deep Neural Networks)</a:t>
          </a:r>
        </a:p>
      </dsp:txBody>
      <dsp:txXfrm>
        <a:off x="5438017" y="528859"/>
        <a:ext cx="2553595" cy="2553560"/>
      </dsp:txXfrm>
    </dsp:sp>
    <dsp:sp modelId="{7A023ABE-C713-4556-836A-762881151AE4}">
      <dsp:nvSpPr>
        <dsp:cNvPr id="0" name=""/>
        <dsp:cNvSpPr/>
      </dsp:nvSpPr>
      <dsp:spPr>
        <a:xfrm>
          <a:off x="6767934" y="2408521"/>
          <a:ext cx="3611329" cy="3611278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</a:t>
          </a:r>
          <a:r>
            <a:rPr lang="es-MX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Neuronales Convolucionales (CNN - </a:t>
          </a:r>
          <a:r>
            <a:rPr lang="es-MX" sz="22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Convolutional</a:t>
          </a:r>
          <a:r>
            <a:rPr lang="es-MX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Neural Networks)</a:t>
          </a:r>
          <a:endParaRPr lang="en-US" sz="22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296801" y="2937380"/>
        <a:ext cx="2553595" cy="2553560"/>
      </dsp:txXfrm>
    </dsp:sp>
    <dsp:sp modelId="{BBAA0B5B-DD23-4EA4-A84D-43328210987B}">
      <dsp:nvSpPr>
        <dsp:cNvPr id="0" name=""/>
        <dsp:cNvSpPr/>
      </dsp:nvSpPr>
      <dsp:spPr>
        <a:xfrm>
          <a:off x="8624519" y="0"/>
          <a:ext cx="3611329" cy="3611278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Neuronales Recurrentes (RNN - </a:t>
          </a:r>
          <a:r>
            <a:rPr lang="es-MX" sz="22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Recurrent</a:t>
          </a:r>
          <a:r>
            <a:rPr lang="es-MX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Neural Networks) y LSTM (Long Short-</a:t>
          </a:r>
          <a:r>
            <a:rPr lang="es-MX" sz="22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Term</a:t>
          </a:r>
          <a:r>
            <a:rPr lang="es-MX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s-MX" sz="2200" b="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Memory</a:t>
          </a:r>
          <a:r>
            <a:rPr lang="es-MX" sz="22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)</a:t>
          </a:r>
          <a:endParaRPr lang="en-US" sz="22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153386" y="528859"/>
        <a:ext cx="2553595" cy="2553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384CA-FC51-4DE1-A8D4-7D6DFABD46ED}">
      <dsp:nvSpPr>
        <dsp:cNvPr id="0" name=""/>
        <dsp:cNvSpPr/>
      </dsp:nvSpPr>
      <dsp:spPr>
        <a:xfrm>
          <a:off x="1488" y="1154310"/>
          <a:ext cx="5804296" cy="3482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Neuronales Profundas (DNN)</a:t>
          </a:r>
          <a:endParaRPr lang="en-US" sz="4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488" y="1154310"/>
        <a:ext cx="5804296" cy="3482578"/>
      </dsp:txXfrm>
    </dsp:sp>
    <dsp:sp modelId="{901BAC31-424F-4214-A690-121D454C5433}">
      <dsp:nvSpPr>
        <dsp:cNvPr id="0" name=""/>
        <dsp:cNvSpPr/>
      </dsp:nvSpPr>
      <dsp:spPr>
        <a:xfrm>
          <a:off x="6386214" y="1154310"/>
          <a:ext cx="5804296" cy="3482578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Redes Neuronales Recurrentes (RNN) y LSTM</a:t>
          </a:r>
          <a:endParaRPr lang="en-US" sz="4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86214" y="1154310"/>
        <a:ext cx="5804296" cy="34825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FEA85-9A90-42C4-A2B9-624354522F2D}">
      <dsp:nvSpPr>
        <dsp:cNvPr id="0" name=""/>
        <dsp:cNvSpPr/>
      </dsp:nvSpPr>
      <dsp:spPr>
        <a:xfrm>
          <a:off x="3525843" y="1850887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894917" y="1892561"/>
        <a:ext cx="40460" cy="8092"/>
      </dsp:txXfrm>
    </dsp:sp>
    <dsp:sp modelId="{C0E6B4D9-2E1D-4C8C-80AE-65076064634B}">
      <dsp:nvSpPr>
        <dsp:cNvPr id="0" name=""/>
        <dsp:cNvSpPr/>
      </dsp:nvSpPr>
      <dsp:spPr>
        <a:xfrm>
          <a:off x="9346" y="841118"/>
          <a:ext cx="3518296" cy="21109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Selección de Modelos.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346" y="841118"/>
        <a:ext cx="3518296" cy="2110978"/>
      </dsp:txXfrm>
    </dsp:sp>
    <dsp:sp modelId="{CA4C3AB1-2D13-49B4-A0C0-FEC6B0450BFE}">
      <dsp:nvSpPr>
        <dsp:cNvPr id="0" name=""/>
        <dsp:cNvSpPr/>
      </dsp:nvSpPr>
      <dsp:spPr>
        <a:xfrm>
          <a:off x="7853348" y="1850887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222422" y="1892561"/>
        <a:ext cx="40460" cy="8092"/>
      </dsp:txXfrm>
    </dsp:sp>
    <dsp:sp modelId="{95A20A5E-6163-49A6-9B92-1B46A8D52E92}">
      <dsp:nvSpPr>
        <dsp:cNvPr id="0" name=""/>
        <dsp:cNvSpPr/>
      </dsp:nvSpPr>
      <dsp:spPr>
        <a:xfrm>
          <a:off x="4336851" y="841118"/>
          <a:ext cx="3518296" cy="2110978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Preparación de los </a:t>
          </a:r>
          <a:r>
            <a:rPr lang="es-MX" sz="28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Datos.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36851" y="841118"/>
        <a:ext cx="3518296" cy="2110978"/>
      </dsp:txXfrm>
    </dsp:sp>
    <dsp:sp modelId="{91CDBA63-CDF6-4D0C-ACB4-54BADC679CCF}">
      <dsp:nvSpPr>
        <dsp:cNvPr id="0" name=""/>
        <dsp:cNvSpPr/>
      </dsp:nvSpPr>
      <dsp:spPr>
        <a:xfrm>
          <a:off x="1768494" y="2950296"/>
          <a:ext cx="8655010" cy="778608"/>
        </a:xfrm>
        <a:custGeom>
          <a:avLst/>
          <a:gdLst/>
          <a:ahLst/>
          <a:cxnLst/>
          <a:rect l="0" t="0" r="0" b="0"/>
          <a:pathLst>
            <a:path>
              <a:moveTo>
                <a:pt x="8655010" y="0"/>
              </a:moveTo>
              <a:lnTo>
                <a:pt x="8655010" y="406404"/>
              </a:lnTo>
              <a:lnTo>
                <a:pt x="0" y="406404"/>
              </a:lnTo>
              <a:lnTo>
                <a:pt x="0" y="778608"/>
              </a:lnTo>
            </a:path>
          </a:pathLst>
        </a:custGeom>
        <a:noFill/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878681" y="3335554"/>
        <a:ext cx="434637" cy="8092"/>
      </dsp:txXfrm>
    </dsp:sp>
    <dsp:sp modelId="{362DD741-1B1B-4386-9AA8-DE84D97E9300}">
      <dsp:nvSpPr>
        <dsp:cNvPr id="0" name=""/>
        <dsp:cNvSpPr/>
      </dsp:nvSpPr>
      <dsp:spPr>
        <a:xfrm>
          <a:off x="8664356" y="841118"/>
          <a:ext cx="3518296" cy="2110978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Implementación de Modelos.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664356" y="841118"/>
        <a:ext cx="3518296" cy="2110978"/>
      </dsp:txXfrm>
    </dsp:sp>
    <dsp:sp modelId="{D11F9A40-7D39-4565-A46A-A81758CB5BC0}">
      <dsp:nvSpPr>
        <dsp:cNvPr id="0" name=""/>
        <dsp:cNvSpPr/>
      </dsp:nvSpPr>
      <dsp:spPr>
        <a:xfrm>
          <a:off x="3525843" y="4771074"/>
          <a:ext cx="77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8608" y="45720"/>
              </a:lnTo>
            </a:path>
          </a:pathLst>
        </a:custGeom>
        <a:noFill/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894917" y="4812748"/>
        <a:ext cx="40460" cy="8092"/>
      </dsp:txXfrm>
    </dsp:sp>
    <dsp:sp modelId="{05A35A59-F1B3-4F80-BF84-36ACAD84B6E1}">
      <dsp:nvSpPr>
        <dsp:cNvPr id="0" name=""/>
        <dsp:cNvSpPr/>
      </dsp:nvSpPr>
      <dsp:spPr>
        <a:xfrm>
          <a:off x="9346" y="3761305"/>
          <a:ext cx="3518296" cy="2110978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Calibración de </a:t>
          </a:r>
          <a:r>
            <a:rPr lang="es-MX" sz="2800" kern="120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Hiperparámetros</a:t>
          </a:r>
          <a:r>
            <a:rPr lang="es-MX" sz="28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346" y="3761305"/>
        <a:ext cx="3518296" cy="2110978"/>
      </dsp:txXfrm>
    </dsp:sp>
    <dsp:sp modelId="{6D389C1F-43A8-40F6-9D1B-71FDB0F66126}">
      <dsp:nvSpPr>
        <dsp:cNvPr id="0" name=""/>
        <dsp:cNvSpPr/>
      </dsp:nvSpPr>
      <dsp:spPr>
        <a:xfrm>
          <a:off x="4336851" y="3761305"/>
          <a:ext cx="3518296" cy="2110978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MX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Evaluación de </a:t>
          </a:r>
          <a:r>
            <a:rPr lang="es-MX" sz="28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Modelos.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36851" y="3761305"/>
        <a:ext cx="3518296" cy="21109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DC127-3A35-4942-9B07-CAB28BCABE45}">
      <dsp:nvSpPr>
        <dsp:cNvPr id="0" name=""/>
        <dsp:cNvSpPr/>
      </dsp:nvSpPr>
      <dsp:spPr>
        <a:xfrm>
          <a:off x="8309841" y="1313573"/>
          <a:ext cx="3479622" cy="34802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0D04C-D6AC-4190-B5C5-257AE224C7AC}">
      <dsp:nvSpPr>
        <dsp:cNvPr id="0" name=""/>
        <dsp:cNvSpPr/>
      </dsp:nvSpPr>
      <dsp:spPr>
        <a:xfrm>
          <a:off x="8425376" y="1429602"/>
          <a:ext cx="3248553" cy="32482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 LSTM.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889778" y="1893719"/>
        <a:ext cx="2319748" cy="2319974"/>
      </dsp:txXfrm>
    </dsp:sp>
    <dsp:sp modelId="{94C5AB16-3B5C-49CF-9D73-03D97A00545D}">
      <dsp:nvSpPr>
        <dsp:cNvPr id="0" name=""/>
        <dsp:cNvSpPr/>
      </dsp:nvSpPr>
      <dsp:spPr>
        <a:xfrm rot="2700000">
          <a:off x="4717742" y="1317780"/>
          <a:ext cx="3471241" cy="3471241"/>
        </a:xfrm>
        <a:prstGeom prst="teardrop">
          <a:avLst>
            <a:gd name="adj" fmla="val 10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37B7B-02E0-4E98-8DE8-95B899D1AD00}">
      <dsp:nvSpPr>
        <dsp:cNvPr id="0" name=""/>
        <dsp:cNvSpPr/>
      </dsp:nvSpPr>
      <dsp:spPr>
        <a:xfrm>
          <a:off x="4829086" y="1429602"/>
          <a:ext cx="3248553" cy="32482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 Neuronal Recurrente (RNN).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293489" y="1893719"/>
        <a:ext cx="2319748" cy="2319974"/>
      </dsp:txXfrm>
    </dsp:sp>
    <dsp:sp modelId="{24ED3270-D3B4-45FD-9503-94C187BAA607}">
      <dsp:nvSpPr>
        <dsp:cNvPr id="0" name=""/>
        <dsp:cNvSpPr/>
      </dsp:nvSpPr>
      <dsp:spPr>
        <a:xfrm rot="2700000">
          <a:off x="1121453" y="1317780"/>
          <a:ext cx="3471241" cy="3471241"/>
        </a:xfrm>
        <a:prstGeom prst="teardrop">
          <a:avLst>
            <a:gd name="adj" fmla="val 10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CD36C-B0B1-4084-B268-2C072A9A0BDF}">
      <dsp:nvSpPr>
        <dsp:cNvPr id="0" name=""/>
        <dsp:cNvSpPr/>
      </dsp:nvSpPr>
      <dsp:spPr>
        <a:xfrm>
          <a:off x="1232797" y="1429602"/>
          <a:ext cx="3248553" cy="32482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 Neuronal Profunda (DNN).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697199" y="1893719"/>
        <a:ext cx="2319748" cy="2319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635F-6432-487F-9ED9-661B4F08597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DA233-CEE0-4037-8097-D7865B5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DA233-CEE0-4037-8097-D7865B581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Colors" Target="../diagrams/colors11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0.xml"/><Relationship Id="rId11" Type="http://schemas.openxmlformats.org/officeDocument/2006/relationships/diagramLayout" Target="../diagrams/layout11.xml"/><Relationship Id="rId5" Type="http://schemas.openxmlformats.org/officeDocument/2006/relationships/diagramData" Target="../diagrams/data10.xml"/><Relationship Id="rId10" Type="http://schemas.openxmlformats.org/officeDocument/2006/relationships/diagramData" Target="../diagrams/data11.xml"/><Relationship Id="rId4" Type="http://schemas.openxmlformats.org/officeDocument/2006/relationships/image" Target="../media/image3.png"/><Relationship Id="rId9" Type="http://schemas.microsoft.com/office/2007/relationships/diagramDrawing" Target="../diagrams/drawing10.xml"/><Relationship Id="rId14" Type="http://schemas.microsoft.com/office/2007/relationships/diagramDrawing" Target="../diagrams/drawing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2.xml"/><Relationship Id="rId5" Type="http://schemas.openxmlformats.org/officeDocument/2006/relationships/image" Target="../media/image3.png"/><Relationship Id="rId10" Type="http://schemas.microsoft.com/office/2007/relationships/diagramDrawing" Target="../diagrams/drawing12.xml"/><Relationship Id="rId4" Type="http://schemas.openxmlformats.org/officeDocument/2006/relationships/image" Target="../media/image2.svg"/><Relationship Id="rId9" Type="http://schemas.openxmlformats.org/officeDocument/2006/relationships/diagramColors" Target="../diagrams/colors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svg"/><Relationship Id="rId7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2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svg"/><Relationship Id="rId7" Type="http://schemas.openxmlformats.org/officeDocument/2006/relationships/diagramData" Target="../diagrams/data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diagramDrawing" Target="../diagrams/drawing2.xml"/><Relationship Id="rId5" Type="http://schemas.openxmlformats.org/officeDocument/2006/relationships/image" Target="../media/image2.sv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5.svg"/><Relationship Id="rId7" Type="http://schemas.openxmlformats.org/officeDocument/2006/relationships/diagramData" Target="../diagrams/data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diagramDrawing" Target="../diagrams/drawing3.xml"/><Relationship Id="rId5" Type="http://schemas.openxmlformats.org/officeDocument/2006/relationships/image" Target="../media/image2.sv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5.svg"/><Relationship Id="rId7" Type="http://schemas.openxmlformats.org/officeDocument/2006/relationships/diagramData" Target="../diagrams/data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diagramDrawing" Target="../diagrams/drawing4.xml"/><Relationship Id="rId5" Type="http://schemas.openxmlformats.org/officeDocument/2006/relationships/image" Target="../media/image2.sv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sv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795E83-DB1C-DDC3-E72F-A319F36A7792}"/>
              </a:ext>
            </a:extLst>
          </p:cNvPr>
          <p:cNvGrpSpPr/>
          <p:nvPr/>
        </p:nvGrpSpPr>
        <p:grpSpPr>
          <a:xfrm>
            <a:off x="2533281" y="2251965"/>
            <a:ext cx="13221438" cy="1138935"/>
            <a:chOff x="2533281" y="2251965"/>
            <a:chExt cx="13221438" cy="2022984"/>
          </a:xfrm>
        </p:grpSpPr>
        <p:sp>
          <p:nvSpPr>
            <p:cNvPr id="2" name="Freeform 2"/>
            <p:cNvSpPr/>
            <p:nvPr/>
          </p:nvSpPr>
          <p:spPr>
            <a:xfrm>
              <a:off x="2533281" y="2251965"/>
              <a:ext cx="13221438" cy="2022984"/>
            </a:xfrm>
            <a:custGeom>
              <a:avLst/>
              <a:gdLst/>
              <a:ahLst/>
              <a:cxnLst/>
              <a:rect l="l" t="t" r="r" b="b"/>
              <a:pathLst>
                <a:path w="13221438" h="2022984">
                  <a:moveTo>
                    <a:pt x="0" y="0"/>
                  </a:moveTo>
                  <a:lnTo>
                    <a:pt x="13221437" y="0"/>
                  </a:lnTo>
                  <a:lnTo>
                    <a:pt x="13221437" y="2022984"/>
                  </a:lnTo>
                  <a:lnTo>
                    <a:pt x="0" y="202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49631" b="-17714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2533281" y="2484948"/>
              <a:ext cx="13221437" cy="7785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dirty="0">
                  <a:solidFill>
                    <a:srgbClr val="FEFFFF"/>
                  </a:solidFill>
                  <a:latin typeface="Open Sans Bold"/>
                </a:rPr>
                <a:t>Deep Learning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3675958" y="3902038"/>
            <a:ext cx="10936085" cy="502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1"/>
              </a:lnSpc>
            </a:pPr>
            <a:r>
              <a:rPr lang="es-MX" sz="4693" dirty="0">
                <a:solidFill>
                  <a:srgbClr val="1A1719"/>
                </a:solidFill>
                <a:latin typeface="Open Sans Bold"/>
              </a:rPr>
              <a:t>MODELO DE RIESGO PARA CLIENTES HURTADORES DE ENERGÍA</a:t>
            </a:r>
          </a:p>
          <a:p>
            <a:pPr algn="ctr">
              <a:lnSpc>
                <a:spcPts val="6571"/>
              </a:lnSpc>
            </a:pPr>
            <a:endParaRPr lang="en-US" sz="4693" dirty="0">
              <a:solidFill>
                <a:srgbClr val="1A1719"/>
              </a:solidFill>
              <a:latin typeface="Open Sans Bold"/>
            </a:endParaRPr>
          </a:p>
          <a:p>
            <a:pPr algn="ctr">
              <a:lnSpc>
                <a:spcPts val="6571"/>
              </a:lnSpc>
            </a:pPr>
            <a:r>
              <a:rPr lang="en-US" sz="3200" dirty="0">
                <a:solidFill>
                  <a:srgbClr val="1A1719"/>
                </a:solidFill>
                <a:latin typeface="Open Sans Bold"/>
              </a:rPr>
              <a:t>Natalia Alejandra Angarita </a:t>
            </a:r>
            <a:r>
              <a:rPr lang="en-US" sz="3200" dirty="0" err="1">
                <a:solidFill>
                  <a:srgbClr val="1A1719"/>
                </a:solidFill>
                <a:latin typeface="Open Sans Bold"/>
              </a:rPr>
              <a:t>Buitagro</a:t>
            </a:r>
            <a:r>
              <a:rPr lang="en-US" sz="3200" dirty="0">
                <a:solidFill>
                  <a:srgbClr val="1A1719"/>
                </a:solidFill>
                <a:latin typeface="Open Sans Bold"/>
              </a:rPr>
              <a:t> </a:t>
            </a:r>
          </a:p>
          <a:p>
            <a:pPr algn="ctr">
              <a:lnSpc>
                <a:spcPts val="6571"/>
              </a:lnSpc>
            </a:pPr>
            <a:r>
              <a:rPr lang="en-US" sz="3200" dirty="0">
                <a:solidFill>
                  <a:srgbClr val="1A1719"/>
                </a:solidFill>
                <a:latin typeface="Open Sans Bold"/>
              </a:rPr>
              <a:t>Johnny Andrés </a:t>
            </a:r>
            <a:r>
              <a:rPr lang="en-US" sz="3200" dirty="0" err="1">
                <a:solidFill>
                  <a:srgbClr val="1A1719"/>
                </a:solidFill>
                <a:latin typeface="Open Sans Bold"/>
              </a:rPr>
              <a:t>Castañeda</a:t>
            </a:r>
            <a:r>
              <a:rPr lang="en-US" sz="3200" dirty="0">
                <a:solidFill>
                  <a:srgbClr val="1A1719"/>
                </a:solidFill>
                <a:latin typeface="Open Sans Bold"/>
              </a:rPr>
              <a:t> </a:t>
            </a:r>
            <a:r>
              <a:rPr lang="en-US" sz="3200" dirty="0" err="1">
                <a:solidFill>
                  <a:srgbClr val="1A1719"/>
                </a:solidFill>
                <a:latin typeface="Open Sans Bold"/>
              </a:rPr>
              <a:t>Payares</a:t>
            </a:r>
            <a:endParaRPr lang="en-US" sz="3200" dirty="0">
              <a:solidFill>
                <a:srgbClr val="1A1719"/>
              </a:solidFill>
              <a:latin typeface="Open Sans Bold"/>
            </a:endParaRPr>
          </a:p>
          <a:p>
            <a:pPr algn="ctr">
              <a:lnSpc>
                <a:spcPts val="6571"/>
              </a:lnSpc>
            </a:pPr>
            <a:r>
              <a:rPr lang="en-US" sz="3200" dirty="0">
                <a:solidFill>
                  <a:srgbClr val="1A1719"/>
                </a:solidFill>
                <a:latin typeface="Open Sans Bold"/>
              </a:rPr>
              <a:t>Marcell </a:t>
            </a:r>
            <a:r>
              <a:rPr lang="en-US" sz="3200" dirty="0" err="1">
                <a:solidFill>
                  <a:srgbClr val="1A1719"/>
                </a:solidFill>
                <a:latin typeface="Open Sans Bold"/>
              </a:rPr>
              <a:t>Piraquive</a:t>
            </a:r>
            <a:r>
              <a:rPr lang="en-US" sz="3200" dirty="0">
                <a:solidFill>
                  <a:srgbClr val="1A1719"/>
                </a:solidFill>
                <a:latin typeface="Open Sans Bold"/>
              </a:rPr>
              <a:t> Gómez</a:t>
            </a:r>
            <a:endParaRPr lang="en-US" sz="3200" dirty="0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4EFD0-1759-28D8-1876-900B2469A423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A0BC9FD-37D7-2762-0776-479B5EA31788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F95842C6-6129-4DA7-50C7-0A5074DA90CC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274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Análisis preliminar de selección de modelos relevantes para responder a la pregunta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8F75B02-EEF3-EABE-985F-9FE5CCE105DD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9ADEB9-C2C7-8375-ADA4-725B3D4E6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608752"/>
              </p:ext>
            </p:extLst>
          </p:nvPr>
        </p:nvGraphicFramePr>
        <p:xfrm>
          <a:off x="3048000" y="3009900"/>
          <a:ext cx="12192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843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F4147A-B9CD-110F-9E01-B84F53526F75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6ACCE59-3F91-5DCF-D0F2-9AA5A941F92F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4E7C87CA-4235-B9C0-819A-289B90C99263}"/>
                </a:ext>
              </a:extLst>
            </p:cNvPr>
            <p:cNvSpPr txBox="1"/>
            <p:nvPr/>
          </p:nvSpPr>
          <p:spPr>
            <a:xfrm>
              <a:off x="2278920" y="827398"/>
              <a:ext cx="13730160" cy="8871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Desarrollo y calibración de modelos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9" name="Freeform 7">
            <a:extLst>
              <a:ext uri="{FF2B5EF4-FFF2-40B4-BE49-F238E27FC236}">
                <a16:creationId xmlns:a16="http://schemas.microsoft.com/office/drawing/2014/main" id="{D1273549-D7DB-C6DA-E4C4-C0ED99EA7B5B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DDA784-4683-037D-C7B7-5761DA37E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26929"/>
              </p:ext>
            </p:extLst>
          </p:nvPr>
        </p:nvGraphicFramePr>
        <p:xfrm>
          <a:off x="3048000" y="2494098"/>
          <a:ext cx="12192000" cy="671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F4147A-B9CD-110F-9E01-B84F53526F75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6ACCE59-3F91-5DCF-D0F2-9AA5A941F92F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4E7C87CA-4235-B9C0-819A-289B90C99263}"/>
                </a:ext>
              </a:extLst>
            </p:cNvPr>
            <p:cNvSpPr txBox="1"/>
            <p:nvPr/>
          </p:nvSpPr>
          <p:spPr>
            <a:xfrm>
              <a:off x="2278920" y="827398"/>
              <a:ext cx="13730160" cy="8871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Desarrollo y calibración de modelos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9" name="Freeform 7">
            <a:extLst>
              <a:ext uri="{FF2B5EF4-FFF2-40B4-BE49-F238E27FC236}">
                <a16:creationId xmlns:a16="http://schemas.microsoft.com/office/drawing/2014/main" id="{D1273549-D7DB-C6DA-E4C4-C0ED99EA7B5B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74D194-B37E-E4EE-31D2-CB9C73C17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934455"/>
              </p:ext>
            </p:extLst>
          </p:nvPr>
        </p:nvGraphicFramePr>
        <p:xfrm>
          <a:off x="3048000" y="2541898"/>
          <a:ext cx="12192000" cy="610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6788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E28F6A04-55D9-87C8-5035-801CE5BA2A27}"/>
              </a:ext>
            </a:extLst>
          </p:cNvPr>
          <p:cNvSpPr/>
          <p:nvPr/>
        </p:nvSpPr>
        <p:spPr>
          <a:xfrm>
            <a:off x="0" y="0"/>
            <a:ext cx="18288000" cy="2494098"/>
          </a:xfrm>
          <a:custGeom>
            <a:avLst/>
            <a:gdLst/>
            <a:ahLst/>
            <a:cxnLst/>
            <a:rect l="l" t="t" r="r" b="b"/>
            <a:pathLst>
              <a:path w="24496736" h="3325464">
                <a:moveTo>
                  <a:pt x="0" y="0"/>
                </a:moveTo>
                <a:lnTo>
                  <a:pt x="24496736" y="0"/>
                </a:lnTo>
                <a:lnTo>
                  <a:pt x="24496736" y="3325464"/>
                </a:lnTo>
                <a:lnTo>
                  <a:pt x="0" y="3325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2297" b="-2060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F095461-8582-21B1-4F29-386CA299432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2C513D3-EC96-7315-0709-3CB126FCE5EA}"/>
              </a:ext>
            </a:extLst>
          </p:cNvPr>
          <p:cNvSpPr txBox="1"/>
          <p:nvPr/>
        </p:nvSpPr>
        <p:spPr>
          <a:xfrm>
            <a:off x="2278920" y="827398"/>
            <a:ext cx="13730160" cy="88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6"/>
              </a:lnSpc>
            </a:pPr>
            <a:r>
              <a:rPr lang="es-MX" sz="4400" dirty="0">
                <a:solidFill>
                  <a:srgbClr val="FFFFFF"/>
                </a:solidFill>
                <a:latin typeface="Open Sans Bold"/>
              </a:rPr>
              <a:t>Visualización de resultados</a:t>
            </a:r>
            <a:endParaRPr lang="en-US" sz="4400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4C4A96-9616-23C4-72AF-325F41B9795D}"/>
              </a:ext>
            </a:extLst>
          </p:cNvPr>
          <p:cNvGrpSpPr/>
          <p:nvPr/>
        </p:nvGrpSpPr>
        <p:grpSpPr>
          <a:xfrm>
            <a:off x="1371585" y="3390890"/>
            <a:ext cx="15544830" cy="5029210"/>
            <a:chOff x="1371585" y="3009895"/>
            <a:chExt cx="15544830" cy="5029210"/>
          </a:xfrm>
        </p:grpSpPr>
        <p:pic>
          <p:nvPicPr>
            <p:cNvPr id="20" name="Picture 19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671E5EA5-8F81-1BBD-9740-6B0710976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3009895"/>
              <a:ext cx="7772415" cy="5029210"/>
            </a:xfrm>
            <a:prstGeom prst="rect">
              <a:avLst/>
            </a:prstGeom>
          </p:spPr>
        </p:pic>
        <p:pic>
          <p:nvPicPr>
            <p:cNvPr id="22" name="Picture 21" descr="A graph of a comparison of accuracy across models&#10;&#10;Description automatically generated">
              <a:extLst>
                <a:ext uri="{FF2B5EF4-FFF2-40B4-BE49-F238E27FC236}">
                  <a16:creationId xmlns:a16="http://schemas.microsoft.com/office/drawing/2014/main" id="{CFD0A973-40FB-71F5-5227-09A9F631C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85" y="3009895"/>
              <a:ext cx="7772415" cy="5029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E28F6A04-55D9-87C8-5035-801CE5BA2A27}"/>
              </a:ext>
            </a:extLst>
          </p:cNvPr>
          <p:cNvSpPr/>
          <p:nvPr/>
        </p:nvSpPr>
        <p:spPr>
          <a:xfrm>
            <a:off x="0" y="0"/>
            <a:ext cx="18288000" cy="2494098"/>
          </a:xfrm>
          <a:custGeom>
            <a:avLst/>
            <a:gdLst/>
            <a:ahLst/>
            <a:cxnLst/>
            <a:rect l="l" t="t" r="r" b="b"/>
            <a:pathLst>
              <a:path w="24496736" h="3325464">
                <a:moveTo>
                  <a:pt x="0" y="0"/>
                </a:moveTo>
                <a:lnTo>
                  <a:pt x="24496736" y="0"/>
                </a:lnTo>
                <a:lnTo>
                  <a:pt x="24496736" y="3325464"/>
                </a:lnTo>
                <a:lnTo>
                  <a:pt x="0" y="3325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2297" b="-2060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F095461-8582-21B1-4F29-386CA299432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2C513D3-EC96-7315-0709-3CB126FCE5EA}"/>
              </a:ext>
            </a:extLst>
          </p:cNvPr>
          <p:cNvSpPr txBox="1"/>
          <p:nvPr/>
        </p:nvSpPr>
        <p:spPr>
          <a:xfrm>
            <a:off x="2278920" y="827398"/>
            <a:ext cx="13730160" cy="88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6"/>
              </a:lnSpc>
            </a:pPr>
            <a:r>
              <a:rPr lang="es-MX" sz="4400" dirty="0">
                <a:solidFill>
                  <a:srgbClr val="FFFFFF"/>
                </a:solidFill>
                <a:latin typeface="Open Sans Bold"/>
              </a:rPr>
              <a:t>Visualización de resultados</a:t>
            </a:r>
            <a:endParaRPr lang="en-US" sz="4400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98483-3358-C003-E7AB-D6B92A786940}"/>
              </a:ext>
            </a:extLst>
          </p:cNvPr>
          <p:cNvGrpSpPr/>
          <p:nvPr/>
        </p:nvGrpSpPr>
        <p:grpSpPr>
          <a:xfrm>
            <a:off x="1371585" y="3390890"/>
            <a:ext cx="15544830" cy="5029210"/>
            <a:chOff x="2278920" y="2541898"/>
            <a:chExt cx="15544830" cy="5029210"/>
          </a:xfrm>
        </p:grpSpPr>
        <p:pic>
          <p:nvPicPr>
            <p:cNvPr id="16" name="Picture 15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E936439B-B7BE-5EAA-D266-4B26BF193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1335" y="2541898"/>
              <a:ext cx="7772415" cy="5029210"/>
            </a:xfrm>
            <a:prstGeom prst="rect">
              <a:avLst/>
            </a:prstGeom>
          </p:spPr>
        </p:pic>
        <p:pic>
          <p:nvPicPr>
            <p:cNvPr id="18" name="Picture 17" descr="A graph showing a number of different colored squares&#10;&#10;Description automatically generated">
              <a:extLst>
                <a:ext uri="{FF2B5EF4-FFF2-40B4-BE49-F238E27FC236}">
                  <a16:creationId xmlns:a16="http://schemas.microsoft.com/office/drawing/2014/main" id="{57037904-51DB-AEAC-21CC-714FC9E6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20" y="2541898"/>
              <a:ext cx="7772415" cy="5029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72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E28F6A04-55D9-87C8-5035-801CE5BA2A27}"/>
              </a:ext>
            </a:extLst>
          </p:cNvPr>
          <p:cNvSpPr/>
          <p:nvPr/>
        </p:nvSpPr>
        <p:spPr>
          <a:xfrm>
            <a:off x="0" y="0"/>
            <a:ext cx="18288000" cy="2494098"/>
          </a:xfrm>
          <a:custGeom>
            <a:avLst/>
            <a:gdLst/>
            <a:ahLst/>
            <a:cxnLst/>
            <a:rect l="l" t="t" r="r" b="b"/>
            <a:pathLst>
              <a:path w="24496736" h="3325464">
                <a:moveTo>
                  <a:pt x="0" y="0"/>
                </a:moveTo>
                <a:lnTo>
                  <a:pt x="24496736" y="0"/>
                </a:lnTo>
                <a:lnTo>
                  <a:pt x="24496736" y="3325464"/>
                </a:lnTo>
                <a:lnTo>
                  <a:pt x="0" y="3325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2297" b="-2060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F095461-8582-21B1-4F29-386CA299432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2C513D3-EC96-7315-0709-3CB126FCE5EA}"/>
              </a:ext>
            </a:extLst>
          </p:cNvPr>
          <p:cNvSpPr txBox="1"/>
          <p:nvPr/>
        </p:nvSpPr>
        <p:spPr>
          <a:xfrm>
            <a:off x="2278920" y="827398"/>
            <a:ext cx="13730160" cy="88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6"/>
              </a:lnSpc>
            </a:pPr>
            <a:r>
              <a:rPr lang="es-MX" sz="4400" dirty="0">
                <a:solidFill>
                  <a:srgbClr val="FFFFFF"/>
                </a:solidFill>
                <a:latin typeface="Open Sans Bold"/>
              </a:rPr>
              <a:t>Visualización de resultados</a:t>
            </a:r>
            <a:endParaRPr lang="en-US" sz="4400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268A20-0DB0-F1E5-2CEF-27AE341869EB}"/>
              </a:ext>
            </a:extLst>
          </p:cNvPr>
          <p:cNvGrpSpPr/>
          <p:nvPr/>
        </p:nvGrpSpPr>
        <p:grpSpPr>
          <a:xfrm>
            <a:off x="1371585" y="3390890"/>
            <a:ext cx="15544830" cy="5029210"/>
            <a:chOff x="990585" y="3173249"/>
            <a:chExt cx="15544830" cy="5029210"/>
          </a:xfrm>
        </p:grpSpPr>
        <p:pic>
          <p:nvPicPr>
            <p:cNvPr id="12" name="Picture 11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6394577B-C178-B82E-FED4-2A58A554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3173249"/>
              <a:ext cx="7772415" cy="5029210"/>
            </a:xfrm>
            <a:prstGeom prst="rect">
              <a:avLst/>
            </a:prstGeom>
          </p:spPr>
        </p:pic>
        <p:pic>
          <p:nvPicPr>
            <p:cNvPr id="14" name="Picture 13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97D0FDA8-82B9-61E8-D669-03C56FD3B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85" y="3173249"/>
              <a:ext cx="7772415" cy="5029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27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E28F6A04-55D9-87C8-5035-801CE5BA2A27}"/>
              </a:ext>
            </a:extLst>
          </p:cNvPr>
          <p:cNvSpPr/>
          <p:nvPr/>
        </p:nvSpPr>
        <p:spPr>
          <a:xfrm>
            <a:off x="0" y="0"/>
            <a:ext cx="18288000" cy="2494098"/>
          </a:xfrm>
          <a:custGeom>
            <a:avLst/>
            <a:gdLst/>
            <a:ahLst/>
            <a:cxnLst/>
            <a:rect l="l" t="t" r="r" b="b"/>
            <a:pathLst>
              <a:path w="24496736" h="3325464">
                <a:moveTo>
                  <a:pt x="0" y="0"/>
                </a:moveTo>
                <a:lnTo>
                  <a:pt x="24496736" y="0"/>
                </a:lnTo>
                <a:lnTo>
                  <a:pt x="24496736" y="3325464"/>
                </a:lnTo>
                <a:lnTo>
                  <a:pt x="0" y="3325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2297" b="-2060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F095461-8582-21B1-4F29-386CA299432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2C513D3-EC96-7315-0709-3CB126FCE5EA}"/>
              </a:ext>
            </a:extLst>
          </p:cNvPr>
          <p:cNvSpPr txBox="1"/>
          <p:nvPr/>
        </p:nvSpPr>
        <p:spPr>
          <a:xfrm>
            <a:off x="2278920" y="827398"/>
            <a:ext cx="13730160" cy="88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16"/>
              </a:lnSpc>
            </a:pPr>
            <a:r>
              <a:rPr lang="es-MX" sz="4400" dirty="0">
                <a:solidFill>
                  <a:srgbClr val="FFFFFF"/>
                </a:solidFill>
                <a:latin typeface="Open Sans Bold"/>
              </a:rPr>
              <a:t>Visualización de resultados</a:t>
            </a:r>
            <a:endParaRPr lang="en-US" sz="4400" dirty="0">
              <a:solidFill>
                <a:srgbClr val="FFFFFF"/>
              </a:solidFill>
              <a:latin typeface="Open Sans Bold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3A2472-F40F-D7C2-8CA9-A106C891D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811822"/>
              </p:ext>
            </p:extLst>
          </p:nvPr>
        </p:nvGraphicFramePr>
        <p:xfrm>
          <a:off x="3048000" y="3314700"/>
          <a:ext cx="12192000" cy="311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81A2D105-33BF-60F0-6041-B8846E8F1105}"/>
              </a:ext>
            </a:extLst>
          </p:cNvPr>
          <p:cNvSpPr txBox="1"/>
          <p:nvPr/>
        </p:nvSpPr>
        <p:spPr>
          <a:xfrm>
            <a:off x="637489" y="2857500"/>
            <a:ext cx="1701302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143" lvl="1" algn="just">
              <a:lnSpc>
                <a:spcPts val="3516"/>
              </a:lnSpc>
            </a:pPr>
            <a:r>
              <a:rPr lang="en-US" sz="2511" b="1" dirty="0">
                <a:solidFill>
                  <a:srgbClr val="000000"/>
                </a:solidFill>
                <a:latin typeface="Open Sans"/>
              </a:rPr>
              <a:t>CONCLUSIONES, VENTAJAS Y DESVENTAJAS DE CADA MODELO: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B4C3C9-881F-73D2-904F-C338E503E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58926"/>
              </p:ext>
            </p:extLst>
          </p:nvPr>
        </p:nvGraphicFramePr>
        <p:xfrm>
          <a:off x="3048000" y="6286500"/>
          <a:ext cx="13716000" cy="29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11542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CEFC26-C7FC-6A41-715A-48B11136511B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A499A86F-C840-CBD8-7269-6B4803C938E2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70722577-467A-3CAB-881B-0CDD48983D0A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274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5297" dirty="0">
                  <a:solidFill>
                    <a:srgbClr val="FFFFFF"/>
                  </a:solidFill>
                  <a:latin typeface="Open Sans Bold"/>
                </a:rPr>
                <a:t>Análisis de relevancia de la solución y aportes ofrecidos</a:t>
              </a:r>
              <a:endParaRPr lang="en-US" sz="5297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82365813-2E7D-BEBF-4B72-2B17B619577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077C3B8-44F9-DFD7-2227-98FDA2C24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919879"/>
              </p:ext>
            </p:extLst>
          </p:nvPr>
        </p:nvGraphicFramePr>
        <p:xfrm>
          <a:off x="990600" y="3086100"/>
          <a:ext cx="16611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795E83-DB1C-DDC3-E72F-A319F36A7792}"/>
              </a:ext>
            </a:extLst>
          </p:cNvPr>
          <p:cNvGrpSpPr/>
          <p:nvPr/>
        </p:nvGrpSpPr>
        <p:grpSpPr>
          <a:xfrm>
            <a:off x="2533281" y="2251965"/>
            <a:ext cx="13221438" cy="1138935"/>
            <a:chOff x="2533281" y="2251965"/>
            <a:chExt cx="13221438" cy="2022984"/>
          </a:xfrm>
        </p:grpSpPr>
        <p:sp>
          <p:nvSpPr>
            <p:cNvPr id="2" name="Freeform 2"/>
            <p:cNvSpPr/>
            <p:nvPr/>
          </p:nvSpPr>
          <p:spPr>
            <a:xfrm>
              <a:off x="2533281" y="2251965"/>
              <a:ext cx="13221438" cy="2022984"/>
            </a:xfrm>
            <a:custGeom>
              <a:avLst/>
              <a:gdLst/>
              <a:ahLst/>
              <a:cxnLst/>
              <a:rect l="l" t="t" r="r" b="b"/>
              <a:pathLst>
                <a:path w="13221438" h="2022984">
                  <a:moveTo>
                    <a:pt x="0" y="0"/>
                  </a:moveTo>
                  <a:lnTo>
                    <a:pt x="13221437" y="0"/>
                  </a:lnTo>
                  <a:lnTo>
                    <a:pt x="13221437" y="2022984"/>
                  </a:lnTo>
                  <a:lnTo>
                    <a:pt x="0" y="202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49631" b="-17714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2533281" y="2484948"/>
              <a:ext cx="13221437" cy="13638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dirty="0">
                  <a:solidFill>
                    <a:srgbClr val="FEFFFF"/>
                  </a:solidFill>
                  <a:latin typeface="Open Sans Bold"/>
                </a:rPr>
                <a:t>GRACIAS!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0484" y="1423895"/>
            <a:ext cx="2364032" cy="1182016"/>
          </a:xfrm>
          <a:custGeom>
            <a:avLst/>
            <a:gdLst/>
            <a:ahLst/>
            <a:cxnLst/>
            <a:rect l="l" t="t" r="r" b="b"/>
            <a:pathLst>
              <a:path w="2364032" h="1182016">
                <a:moveTo>
                  <a:pt x="0" y="0"/>
                </a:moveTo>
                <a:lnTo>
                  <a:pt x="2364032" y="0"/>
                </a:lnTo>
                <a:lnTo>
                  <a:pt x="2364032" y="1182016"/>
                </a:lnTo>
                <a:lnTo>
                  <a:pt x="0" y="118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354015" y="2845472"/>
            <a:ext cx="3463995" cy="5674976"/>
          </a:xfrm>
          <a:custGeom>
            <a:avLst/>
            <a:gdLst/>
            <a:ahLst/>
            <a:cxnLst/>
            <a:rect l="l" t="t" r="r" b="b"/>
            <a:pathLst>
              <a:path w="3463995" h="5674976">
                <a:moveTo>
                  <a:pt x="0" y="0"/>
                </a:moveTo>
                <a:lnTo>
                  <a:pt x="3463995" y="0"/>
                </a:lnTo>
                <a:lnTo>
                  <a:pt x="3463995" y="5674976"/>
                </a:lnTo>
                <a:lnTo>
                  <a:pt x="0" y="5674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6722" t="-28558" r="-188665" b="-139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69991" y="3386453"/>
            <a:ext cx="13474610" cy="5745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3116" lvl="1" indent="-231558" algn="just">
              <a:lnSpc>
                <a:spcPts val="3003"/>
              </a:lnSpc>
              <a:buFont typeface="Arial"/>
              <a:buChar char="•"/>
            </a:pPr>
            <a:r>
              <a:rPr lang="en-US" sz="2145" dirty="0">
                <a:solidFill>
                  <a:srgbClr val="000000"/>
                </a:solidFill>
                <a:latin typeface="Open Sans"/>
              </a:rPr>
              <a:t>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vulneración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del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sistema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distribución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energía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eléctrica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incluye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cualquier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tipo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manipulación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a las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herramientas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usadas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por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las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empresas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para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alterar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tarifa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cobrada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los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usuarios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just">
              <a:lnSpc>
                <a:spcPts val="3003"/>
              </a:lnSpc>
            </a:pPr>
            <a:endParaRPr lang="en-US" sz="2145" dirty="0">
              <a:solidFill>
                <a:srgbClr val="000000"/>
              </a:solidFill>
              <a:latin typeface="Open Sans"/>
            </a:endParaRPr>
          </a:p>
          <a:p>
            <a:pPr marL="463116" lvl="1" indent="-231558" algn="just">
              <a:lnSpc>
                <a:spcPts val="3003"/>
              </a:lnSpc>
              <a:buFont typeface="Arial"/>
              <a:buChar char="•"/>
            </a:pPr>
            <a:r>
              <a:rPr lang="en-US" sz="2145" dirty="0">
                <a:solidFill>
                  <a:srgbClr val="000000"/>
                </a:solidFill>
                <a:latin typeface="Open Sans"/>
              </a:rPr>
              <a:t>En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este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caso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estudio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proponemos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una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metodología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aborda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algoritmos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deep learning y redes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neuronales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para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asignar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una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probabilidad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fraude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los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clientes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mejorando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los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indicadores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interés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optimizando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prestación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servicios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los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clientes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marL="463116" lvl="1" indent="-231558" algn="just">
              <a:lnSpc>
                <a:spcPts val="3003"/>
              </a:lnSpc>
              <a:buFont typeface="Arial"/>
              <a:buChar char="•"/>
            </a:pPr>
            <a:endParaRPr lang="en-US" sz="2145" dirty="0">
              <a:solidFill>
                <a:srgbClr val="000000"/>
              </a:solidFill>
              <a:latin typeface="Open Sans"/>
            </a:endParaRPr>
          </a:p>
          <a:p>
            <a:pPr marL="463116" lvl="1" indent="-231558" algn="just">
              <a:lnSpc>
                <a:spcPts val="3003"/>
              </a:lnSpc>
              <a:buFont typeface="Arial"/>
              <a:buChar char="•"/>
            </a:pPr>
            <a:r>
              <a:rPr lang="en-US" sz="2145" dirty="0">
                <a:solidFill>
                  <a:srgbClr val="000000"/>
                </a:solidFill>
                <a:latin typeface="Open Sans"/>
              </a:rPr>
              <a:t>Los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datos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corresponden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a 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información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técnica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comercial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una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empresa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prestadora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del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servicio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energía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eléctrica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Centroamérica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más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específicamente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los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atributos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configuran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el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insumo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principal para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el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modelamiento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del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comportamiento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sus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usuarios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Estos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atributos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brindan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información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acerca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cada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unidad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consumo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tal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como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la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clase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el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tipo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diferentes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cálculos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realizados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diariamente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sobre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su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consumo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45" dirty="0" err="1">
                <a:solidFill>
                  <a:srgbClr val="000000"/>
                </a:solidFill>
                <a:latin typeface="Open Sans"/>
              </a:rPr>
              <a:t>histórico</a:t>
            </a:r>
            <a:r>
              <a:rPr lang="en-US" sz="2145" dirty="0">
                <a:solidFill>
                  <a:srgbClr val="000000"/>
                </a:solidFill>
                <a:latin typeface="Open Sans"/>
              </a:rPr>
              <a:t>, etc. </a:t>
            </a:r>
          </a:p>
          <a:p>
            <a:pPr algn="just">
              <a:lnSpc>
                <a:spcPts val="3003"/>
              </a:lnSpc>
            </a:pPr>
            <a:endParaRPr lang="en-US" sz="2145" dirty="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003"/>
              </a:lnSpc>
            </a:pPr>
            <a:endParaRPr lang="en-US" sz="2145" dirty="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003"/>
              </a:lnSpc>
            </a:pPr>
            <a:endParaRPr lang="en-US" sz="2145" dirty="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7CD8A8-8297-4BE8-13EE-28CF788E22CB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8" name="Freeform 4"/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2278920" y="294032"/>
              <a:ext cx="13730160" cy="18274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Descripción del problema o formulación de la pregunta de interés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DFE983D5-A8D5-EEE8-05B8-760568035D46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0484" y="1423895"/>
            <a:ext cx="2364032" cy="1182016"/>
          </a:xfrm>
          <a:custGeom>
            <a:avLst/>
            <a:gdLst/>
            <a:ahLst/>
            <a:cxnLst/>
            <a:rect l="l" t="t" r="r" b="b"/>
            <a:pathLst>
              <a:path w="2364032" h="1182016">
                <a:moveTo>
                  <a:pt x="0" y="0"/>
                </a:moveTo>
                <a:lnTo>
                  <a:pt x="2364032" y="0"/>
                </a:lnTo>
                <a:lnTo>
                  <a:pt x="2364032" y="1182016"/>
                </a:lnTo>
                <a:lnTo>
                  <a:pt x="0" y="118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7CD8A8-8297-4BE8-13EE-28CF788E22CB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8" name="Freeform 4"/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2278920" y="294032"/>
              <a:ext cx="13730160" cy="18274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Descripción del problema o formulación de la pregunta de interés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DFE983D5-A8D5-EEE8-05B8-760568035D46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087DB2-8CFA-554F-9B18-699F05EE2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89054"/>
              </p:ext>
            </p:extLst>
          </p:nvPr>
        </p:nvGraphicFramePr>
        <p:xfrm>
          <a:off x="2324100" y="3619500"/>
          <a:ext cx="13639800" cy="45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957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0484" y="1423895"/>
            <a:ext cx="2364032" cy="1182016"/>
          </a:xfrm>
          <a:custGeom>
            <a:avLst/>
            <a:gdLst/>
            <a:ahLst/>
            <a:cxnLst/>
            <a:rect l="l" t="t" r="r" b="b"/>
            <a:pathLst>
              <a:path w="2364032" h="1182016">
                <a:moveTo>
                  <a:pt x="0" y="0"/>
                </a:moveTo>
                <a:lnTo>
                  <a:pt x="2364032" y="0"/>
                </a:lnTo>
                <a:lnTo>
                  <a:pt x="2364032" y="1182016"/>
                </a:lnTo>
                <a:lnTo>
                  <a:pt x="0" y="118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7CD8A8-8297-4BE8-13EE-28CF788E22CB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8" name="Freeform 4"/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2278920" y="294032"/>
              <a:ext cx="13730160" cy="18274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Descripción del problema o formulación de la pregunta de interés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DFE983D5-A8D5-EEE8-05B8-760568035D46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C31848-BF5E-9CEE-6503-78A14F5FF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92700"/>
              </p:ext>
            </p:extLst>
          </p:nvPr>
        </p:nvGraphicFramePr>
        <p:xfrm>
          <a:off x="914400" y="2788130"/>
          <a:ext cx="16687800" cy="586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503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0484" y="1423895"/>
            <a:ext cx="2364032" cy="1182016"/>
          </a:xfrm>
          <a:custGeom>
            <a:avLst/>
            <a:gdLst/>
            <a:ahLst/>
            <a:cxnLst/>
            <a:rect l="l" t="t" r="r" b="b"/>
            <a:pathLst>
              <a:path w="2364032" h="1182016">
                <a:moveTo>
                  <a:pt x="0" y="0"/>
                </a:moveTo>
                <a:lnTo>
                  <a:pt x="2364032" y="0"/>
                </a:lnTo>
                <a:lnTo>
                  <a:pt x="2364032" y="1182016"/>
                </a:lnTo>
                <a:lnTo>
                  <a:pt x="0" y="118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37489" y="3207162"/>
            <a:ext cx="17013022" cy="2663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143" lvl="1" algn="just">
              <a:lnSpc>
                <a:spcPts val="3516"/>
              </a:lnSpc>
            </a:pPr>
            <a:r>
              <a:rPr lang="en-US" sz="2511" b="1" dirty="0">
                <a:solidFill>
                  <a:srgbClr val="000000"/>
                </a:solidFill>
                <a:latin typeface="Open Sans"/>
              </a:rPr>
              <a:t>CONTEXTO DE LOS DATOS:</a:t>
            </a:r>
          </a:p>
          <a:p>
            <a:pPr marL="271143" lvl="1" algn="just">
              <a:lnSpc>
                <a:spcPts val="3516"/>
              </a:lnSpc>
            </a:pPr>
            <a:endParaRPr lang="en-US" sz="2511" b="1" dirty="0">
              <a:solidFill>
                <a:srgbClr val="000000"/>
              </a:solidFill>
              <a:latin typeface="Open Sans"/>
            </a:endParaRPr>
          </a:p>
          <a:p>
            <a:pPr marL="542287" lvl="1" indent="-271144" algn="just">
              <a:lnSpc>
                <a:spcPts val="3516"/>
              </a:lnSpc>
              <a:buFont typeface="Arial"/>
              <a:buChar char="•"/>
            </a:pPr>
            <a:r>
              <a:rPr lang="es-MX" sz="2511" dirty="0">
                <a:solidFill>
                  <a:srgbClr val="000000"/>
                </a:solidFill>
                <a:latin typeface="Open Sans"/>
              </a:rPr>
              <a:t>Los datos corresponden a información técnica y comercial de una empresa prestadora del servicio de energía eléctrica en Centroamérica. Estos datos son fundamentales para modelar el comportamiento de los usuarios y detectar posibles fraudes en el consumo de energía. Los datos son una imagen de la información alojada en MySQL tomada el 25 de septiembre de 2023.</a:t>
            </a:r>
            <a:endParaRPr lang="en-US" sz="2511" dirty="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962D3-4EC3-0C4A-0A90-65B0D555721F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938F2C74-C9E4-D020-D111-F5129C051406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84682599-786B-7C21-A7DB-0E1F33B74181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063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Exploración de los datos para su entendimiento dentro del contexto organizacional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26A536BB-597D-8820-34FD-C41FA4A4911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B7DA15E-95B7-E6DE-4178-968C7315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790594"/>
              </p:ext>
            </p:extLst>
          </p:nvPr>
        </p:nvGraphicFramePr>
        <p:xfrm>
          <a:off x="3048000" y="6134100"/>
          <a:ext cx="12192000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0484" y="1423895"/>
            <a:ext cx="2364032" cy="1182016"/>
          </a:xfrm>
          <a:custGeom>
            <a:avLst/>
            <a:gdLst/>
            <a:ahLst/>
            <a:cxnLst/>
            <a:rect l="l" t="t" r="r" b="b"/>
            <a:pathLst>
              <a:path w="2364032" h="1182016">
                <a:moveTo>
                  <a:pt x="0" y="0"/>
                </a:moveTo>
                <a:lnTo>
                  <a:pt x="2364032" y="0"/>
                </a:lnTo>
                <a:lnTo>
                  <a:pt x="2364032" y="1182016"/>
                </a:lnTo>
                <a:lnTo>
                  <a:pt x="0" y="118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962D3-4EC3-0C4A-0A90-65B0D555721F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938F2C74-C9E4-D020-D111-F5129C051406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84682599-786B-7C21-A7DB-0E1F33B74181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063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Exploración de los datos para su entendimiento dentro del contexto organizacional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26A536BB-597D-8820-34FD-C41FA4A4911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BF8244-7C61-4632-08B8-222A3ACEA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65023"/>
              </p:ext>
            </p:extLst>
          </p:nvPr>
        </p:nvGraphicFramePr>
        <p:xfrm>
          <a:off x="775944" y="3623960"/>
          <a:ext cx="16736111" cy="5136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91C54591-B7D8-5966-E6AF-AD3E36C83396}"/>
              </a:ext>
            </a:extLst>
          </p:cNvPr>
          <p:cNvSpPr txBox="1"/>
          <p:nvPr/>
        </p:nvSpPr>
        <p:spPr>
          <a:xfrm>
            <a:off x="637489" y="2857500"/>
            <a:ext cx="1701302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143" lvl="1" algn="just">
              <a:lnSpc>
                <a:spcPts val="3516"/>
              </a:lnSpc>
            </a:pPr>
            <a:r>
              <a:rPr lang="en-US" sz="2511" b="1" dirty="0">
                <a:solidFill>
                  <a:srgbClr val="000000"/>
                </a:solidFill>
                <a:latin typeface="Open Sans"/>
              </a:rPr>
              <a:t>DESCRIPCIÓN DE LAS VARIABLES:</a:t>
            </a:r>
          </a:p>
        </p:txBody>
      </p:sp>
    </p:spTree>
    <p:extLst>
      <p:ext uri="{BB962C8B-B14F-4D97-AF65-F5344CB8AC3E}">
        <p14:creationId xmlns:p14="http://schemas.microsoft.com/office/powerpoint/2010/main" val="50050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0484" y="1423895"/>
            <a:ext cx="2364032" cy="1182016"/>
          </a:xfrm>
          <a:custGeom>
            <a:avLst/>
            <a:gdLst/>
            <a:ahLst/>
            <a:cxnLst/>
            <a:rect l="l" t="t" r="r" b="b"/>
            <a:pathLst>
              <a:path w="2364032" h="1182016">
                <a:moveTo>
                  <a:pt x="0" y="0"/>
                </a:moveTo>
                <a:lnTo>
                  <a:pt x="2364032" y="0"/>
                </a:lnTo>
                <a:lnTo>
                  <a:pt x="2364032" y="1182016"/>
                </a:lnTo>
                <a:lnTo>
                  <a:pt x="0" y="118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962D3-4EC3-0C4A-0A90-65B0D555721F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938F2C74-C9E4-D020-D111-F5129C051406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84682599-786B-7C21-A7DB-0E1F33B74181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063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Exploración de los datos para su entendimiento dentro del contexto organizacional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26A536BB-597D-8820-34FD-C41FA4A4911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0CD8F1-E54B-1716-A19B-38CB0E9BD167}"/>
              </a:ext>
            </a:extLst>
          </p:cNvPr>
          <p:cNvGrpSpPr/>
          <p:nvPr/>
        </p:nvGrpSpPr>
        <p:grpSpPr>
          <a:xfrm>
            <a:off x="2607318" y="3642900"/>
            <a:ext cx="13073364" cy="4320000"/>
            <a:chOff x="2781454" y="3599445"/>
            <a:chExt cx="13073364" cy="432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489CC29-7F8C-7CB5-5967-8FA8CF528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454" y="3599445"/>
              <a:ext cx="4228946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C0504B-EE80-C8CC-B7C9-F2173599C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10400" y="3599445"/>
              <a:ext cx="8844418" cy="43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0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B0CB4F-3E2C-8188-7D92-53C3E06675F1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163BB27-533C-6AA2-7EF5-544F1451370D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2C5E20FB-CC8E-ECF3-72E8-5F6913CEBC3C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063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Preparación de los datos para poder utilizarlos como entrada para modelos predictivos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F9EE1FE8-DCC4-F270-7824-2344BA38137C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F312D76-FA94-06AB-CFA5-C2D65D6CC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551080"/>
              </p:ext>
            </p:extLst>
          </p:nvPr>
        </p:nvGraphicFramePr>
        <p:xfrm>
          <a:off x="3048000" y="2476500"/>
          <a:ext cx="12192000" cy="615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4EFD0-1759-28D8-1876-900B2469A423}"/>
              </a:ext>
            </a:extLst>
          </p:cNvPr>
          <p:cNvGrpSpPr/>
          <p:nvPr/>
        </p:nvGrpSpPr>
        <p:grpSpPr>
          <a:xfrm>
            <a:off x="0" y="0"/>
            <a:ext cx="18288000" cy="2494098"/>
            <a:chOff x="0" y="0"/>
            <a:chExt cx="18288000" cy="2494098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A0BC9FD-37D7-2762-0776-479B5EA31788}"/>
                </a:ext>
              </a:extLst>
            </p:cNvPr>
            <p:cNvSpPr/>
            <p:nvPr/>
          </p:nvSpPr>
          <p:spPr>
            <a:xfrm>
              <a:off x="0" y="0"/>
              <a:ext cx="18288000" cy="2494098"/>
            </a:xfrm>
            <a:custGeom>
              <a:avLst/>
              <a:gdLst/>
              <a:ahLst/>
              <a:cxnLst/>
              <a:rect l="l" t="t" r="r" b="b"/>
              <a:pathLst>
                <a:path w="24496736" h="3325464">
                  <a:moveTo>
                    <a:pt x="0" y="0"/>
                  </a:moveTo>
                  <a:lnTo>
                    <a:pt x="24496736" y="0"/>
                  </a:lnTo>
                  <a:lnTo>
                    <a:pt x="24496736" y="3325464"/>
                  </a:lnTo>
                  <a:lnTo>
                    <a:pt x="0" y="3325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2297" b="-2060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F95842C6-6129-4DA7-50C7-0A5074DA90CC}"/>
                </a:ext>
              </a:extLst>
            </p:cNvPr>
            <p:cNvSpPr txBox="1"/>
            <p:nvPr/>
          </p:nvSpPr>
          <p:spPr>
            <a:xfrm>
              <a:off x="2278920" y="294032"/>
              <a:ext cx="13730160" cy="18274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416"/>
                </a:lnSpc>
              </a:pPr>
              <a:r>
                <a:rPr lang="es-MX" sz="4400" dirty="0">
                  <a:solidFill>
                    <a:srgbClr val="FFFFFF"/>
                  </a:solidFill>
                  <a:latin typeface="Open Sans Bold"/>
                </a:rPr>
                <a:t>Análisis preliminar de selección de modelos relevantes para responder a la pregunta</a:t>
              </a:r>
              <a:endParaRPr lang="en-US" sz="4400" dirty="0">
                <a:solidFill>
                  <a:srgbClr val="FFFFFF"/>
                </a:solidFill>
                <a:latin typeface="Open Sans Bold"/>
              </a:endParaRP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8F75B02-EEF3-EABE-985F-9FE5CCE105DD}"/>
              </a:ext>
            </a:extLst>
          </p:cNvPr>
          <p:cNvSpPr/>
          <p:nvPr/>
        </p:nvSpPr>
        <p:spPr>
          <a:xfrm>
            <a:off x="14166987" y="8648700"/>
            <a:ext cx="4121013" cy="1638300"/>
          </a:xfrm>
          <a:custGeom>
            <a:avLst/>
            <a:gdLst/>
            <a:ahLst/>
            <a:cxnLst/>
            <a:rect l="l" t="t" r="r" b="b"/>
            <a:pathLst>
              <a:path w="4316988" h="1984676">
                <a:moveTo>
                  <a:pt x="0" y="0"/>
                </a:moveTo>
                <a:lnTo>
                  <a:pt x="4316988" y="0"/>
                </a:lnTo>
                <a:lnTo>
                  <a:pt x="4316988" y="1984676"/>
                </a:lnTo>
                <a:lnTo>
                  <a:pt x="0" y="1984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63" t="-21143" r="-4756" b="-37263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5AF5F86-E1EC-04B6-A86B-E59689EB4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902138"/>
              </p:ext>
            </p:extLst>
          </p:nvPr>
        </p:nvGraphicFramePr>
        <p:xfrm>
          <a:off x="571500" y="2781300"/>
          <a:ext cx="17145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919</Words>
  <Application>Microsoft Office PowerPoint</Application>
  <PresentationFormat>Custom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Open Sans Bold</vt:lpstr>
      <vt:lpstr>Symbol</vt:lpstr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Presentación Proyecto Final</dc:title>
  <dc:creator>Natalia Angarita</dc:creator>
  <cp:lastModifiedBy>Natalia Angarita</cp:lastModifiedBy>
  <cp:revision>2</cp:revision>
  <dcterms:created xsi:type="dcterms:W3CDTF">2006-08-16T00:00:00Z</dcterms:created>
  <dcterms:modified xsi:type="dcterms:W3CDTF">2024-05-27T00:45:14Z</dcterms:modified>
  <dc:identifier>DAFvr9AQbgU</dc:identifier>
</cp:coreProperties>
</file>