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p:restoredTop sz="94648"/>
  </p:normalViewPr>
  <p:slideViewPr>
    <p:cSldViewPr snapToGrid="0">
      <p:cViewPr varScale="1">
        <p:scale>
          <a:sx n="71" d="100"/>
          <a:sy n="71" d="100"/>
        </p:scale>
        <p:origin x="184" y="1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B5B4-9270-E904-7D48-789D42F4DA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O"/>
          </a:p>
        </p:txBody>
      </p:sp>
      <p:sp>
        <p:nvSpPr>
          <p:cNvPr id="3" name="Subtitle 2">
            <a:extLst>
              <a:ext uri="{FF2B5EF4-FFF2-40B4-BE49-F238E27FC236}">
                <a16:creationId xmlns:a16="http://schemas.microsoft.com/office/drawing/2014/main" id="{794D609F-90D9-7FC5-AC1A-DBE8B22B45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O"/>
          </a:p>
        </p:txBody>
      </p:sp>
      <p:sp>
        <p:nvSpPr>
          <p:cNvPr id="4" name="Date Placeholder 3">
            <a:extLst>
              <a:ext uri="{FF2B5EF4-FFF2-40B4-BE49-F238E27FC236}">
                <a16:creationId xmlns:a16="http://schemas.microsoft.com/office/drawing/2014/main" id="{A8663A5F-81DD-1990-C44A-F799C2785689}"/>
              </a:ext>
            </a:extLst>
          </p:cNvPr>
          <p:cNvSpPr>
            <a:spLocks noGrp="1"/>
          </p:cNvSpPr>
          <p:nvPr>
            <p:ph type="dt" sz="half" idx="10"/>
          </p:nvPr>
        </p:nvSpPr>
        <p:spPr/>
        <p:txBody>
          <a:bodyPr/>
          <a:lstStyle/>
          <a:p>
            <a:fld id="{15F20B22-8C5D-584A-9642-63DF6DB61BAB}" type="datetimeFigureOut">
              <a:rPr lang="en-CO" smtClean="0"/>
              <a:t>21/02/24</a:t>
            </a:fld>
            <a:endParaRPr lang="en-CO"/>
          </a:p>
        </p:txBody>
      </p:sp>
      <p:sp>
        <p:nvSpPr>
          <p:cNvPr id="5" name="Footer Placeholder 4">
            <a:extLst>
              <a:ext uri="{FF2B5EF4-FFF2-40B4-BE49-F238E27FC236}">
                <a16:creationId xmlns:a16="http://schemas.microsoft.com/office/drawing/2014/main" id="{4A923A6C-F1C0-E983-0B53-DB51011297D3}"/>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5E329732-91C9-54EE-9934-4F41FFD3F3D2}"/>
              </a:ext>
            </a:extLst>
          </p:cNvPr>
          <p:cNvSpPr>
            <a:spLocks noGrp="1"/>
          </p:cNvSpPr>
          <p:nvPr>
            <p:ph type="sldNum" sz="quarter" idx="12"/>
          </p:nvPr>
        </p:nvSpPr>
        <p:spPr/>
        <p:txBody>
          <a:bodyPr/>
          <a:lstStyle/>
          <a:p>
            <a:fld id="{509EA3E5-7BE0-F743-B049-738CEE26D134}" type="slidenum">
              <a:rPr lang="en-CO" smtClean="0"/>
              <a:t>‹#›</a:t>
            </a:fld>
            <a:endParaRPr lang="en-CO"/>
          </a:p>
        </p:txBody>
      </p:sp>
    </p:spTree>
    <p:extLst>
      <p:ext uri="{BB962C8B-B14F-4D97-AF65-F5344CB8AC3E}">
        <p14:creationId xmlns:p14="http://schemas.microsoft.com/office/powerpoint/2010/main" val="1520986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0D9BC-DF6E-8E42-7210-36B37298E270}"/>
              </a:ext>
            </a:extLst>
          </p:cNvPr>
          <p:cNvSpPr>
            <a:spLocks noGrp="1"/>
          </p:cNvSpPr>
          <p:nvPr>
            <p:ph type="title"/>
          </p:nvPr>
        </p:nvSpPr>
        <p:spPr/>
        <p:txBody>
          <a:bodyPr/>
          <a:lstStyle/>
          <a:p>
            <a:r>
              <a:rPr lang="en-US"/>
              <a:t>Click to edit Master title style</a:t>
            </a:r>
            <a:endParaRPr lang="en-CO"/>
          </a:p>
        </p:txBody>
      </p:sp>
      <p:sp>
        <p:nvSpPr>
          <p:cNvPr id="3" name="Vertical Text Placeholder 2">
            <a:extLst>
              <a:ext uri="{FF2B5EF4-FFF2-40B4-BE49-F238E27FC236}">
                <a16:creationId xmlns:a16="http://schemas.microsoft.com/office/drawing/2014/main" id="{07D119B0-9B4B-4A2F-DC29-1EC3553F3A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9DE5EAAA-6AA5-C09D-8074-40BA14A376BE}"/>
              </a:ext>
            </a:extLst>
          </p:cNvPr>
          <p:cNvSpPr>
            <a:spLocks noGrp="1"/>
          </p:cNvSpPr>
          <p:nvPr>
            <p:ph type="dt" sz="half" idx="10"/>
          </p:nvPr>
        </p:nvSpPr>
        <p:spPr/>
        <p:txBody>
          <a:bodyPr/>
          <a:lstStyle/>
          <a:p>
            <a:fld id="{15F20B22-8C5D-584A-9642-63DF6DB61BAB}" type="datetimeFigureOut">
              <a:rPr lang="en-CO" smtClean="0"/>
              <a:t>21/02/24</a:t>
            </a:fld>
            <a:endParaRPr lang="en-CO"/>
          </a:p>
        </p:txBody>
      </p:sp>
      <p:sp>
        <p:nvSpPr>
          <p:cNvPr id="5" name="Footer Placeholder 4">
            <a:extLst>
              <a:ext uri="{FF2B5EF4-FFF2-40B4-BE49-F238E27FC236}">
                <a16:creationId xmlns:a16="http://schemas.microsoft.com/office/drawing/2014/main" id="{DFD3B0BE-0031-B644-DF92-6482A82FE5C6}"/>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4B75A3B9-9506-A7DF-CFF6-D6411B1D772E}"/>
              </a:ext>
            </a:extLst>
          </p:cNvPr>
          <p:cNvSpPr>
            <a:spLocks noGrp="1"/>
          </p:cNvSpPr>
          <p:nvPr>
            <p:ph type="sldNum" sz="quarter" idx="12"/>
          </p:nvPr>
        </p:nvSpPr>
        <p:spPr/>
        <p:txBody>
          <a:bodyPr/>
          <a:lstStyle/>
          <a:p>
            <a:fld id="{509EA3E5-7BE0-F743-B049-738CEE26D134}" type="slidenum">
              <a:rPr lang="en-CO" smtClean="0"/>
              <a:t>‹#›</a:t>
            </a:fld>
            <a:endParaRPr lang="en-CO"/>
          </a:p>
        </p:txBody>
      </p:sp>
    </p:spTree>
    <p:extLst>
      <p:ext uri="{BB962C8B-B14F-4D97-AF65-F5344CB8AC3E}">
        <p14:creationId xmlns:p14="http://schemas.microsoft.com/office/powerpoint/2010/main" val="2284723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80BB88-8699-5BCC-5362-3F4000BB4B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O"/>
          </a:p>
        </p:txBody>
      </p:sp>
      <p:sp>
        <p:nvSpPr>
          <p:cNvPr id="3" name="Vertical Text Placeholder 2">
            <a:extLst>
              <a:ext uri="{FF2B5EF4-FFF2-40B4-BE49-F238E27FC236}">
                <a16:creationId xmlns:a16="http://schemas.microsoft.com/office/drawing/2014/main" id="{6813F649-029A-90FD-F91A-A3A1D402B9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C719BDD5-623F-FF1B-AC98-D8B4FF695000}"/>
              </a:ext>
            </a:extLst>
          </p:cNvPr>
          <p:cNvSpPr>
            <a:spLocks noGrp="1"/>
          </p:cNvSpPr>
          <p:nvPr>
            <p:ph type="dt" sz="half" idx="10"/>
          </p:nvPr>
        </p:nvSpPr>
        <p:spPr/>
        <p:txBody>
          <a:bodyPr/>
          <a:lstStyle/>
          <a:p>
            <a:fld id="{15F20B22-8C5D-584A-9642-63DF6DB61BAB}" type="datetimeFigureOut">
              <a:rPr lang="en-CO" smtClean="0"/>
              <a:t>21/02/24</a:t>
            </a:fld>
            <a:endParaRPr lang="en-CO"/>
          </a:p>
        </p:txBody>
      </p:sp>
      <p:sp>
        <p:nvSpPr>
          <p:cNvPr id="5" name="Footer Placeholder 4">
            <a:extLst>
              <a:ext uri="{FF2B5EF4-FFF2-40B4-BE49-F238E27FC236}">
                <a16:creationId xmlns:a16="http://schemas.microsoft.com/office/drawing/2014/main" id="{FDDDC3BF-3949-94AA-7713-937A5BBAA2F8}"/>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26AB52B5-2509-B0C0-A4E6-36CB47998FCC}"/>
              </a:ext>
            </a:extLst>
          </p:cNvPr>
          <p:cNvSpPr>
            <a:spLocks noGrp="1"/>
          </p:cNvSpPr>
          <p:nvPr>
            <p:ph type="sldNum" sz="quarter" idx="12"/>
          </p:nvPr>
        </p:nvSpPr>
        <p:spPr/>
        <p:txBody>
          <a:bodyPr/>
          <a:lstStyle/>
          <a:p>
            <a:fld id="{509EA3E5-7BE0-F743-B049-738CEE26D134}" type="slidenum">
              <a:rPr lang="en-CO" smtClean="0"/>
              <a:t>‹#›</a:t>
            </a:fld>
            <a:endParaRPr lang="en-CO"/>
          </a:p>
        </p:txBody>
      </p:sp>
    </p:spTree>
    <p:extLst>
      <p:ext uri="{BB962C8B-B14F-4D97-AF65-F5344CB8AC3E}">
        <p14:creationId xmlns:p14="http://schemas.microsoft.com/office/powerpoint/2010/main" val="927718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B221-0785-7145-51A1-7EAAC1261D65}"/>
              </a:ext>
            </a:extLst>
          </p:cNvPr>
          <p:cNvSpPr>
            <a:spLocks noGrp="1"/>
          </p:cNvSpPr>
          <p:nvPr>
            <p:ph type="title"/>
          </p:nvPr>
        </p:nvSpPr>
        <p:spPr/>
        <p:txBody>
          <a:bodyPr/>
          <a:lstStyle/>
          <a:p>
            <a:r>
              <a:rPr lang="en-US"/>
              <a:t>Click to edit Master title style</a:t>
            </a:r>
            <a:endParaRPr lang="en-CO"/>
          </a:p>
        </p:txBody>
      </p:sp>
      <p:sp>
        <p:nvSpPr>
          <p:cNvPr id="3" name="Content Placeholder 2">
            <a:extLst>
              <a:ext uri="{FF2B5EF4-FFF2-40B4-BE49-F238E27FC236}">
                <a16:creationId xmlns:a16="http://schemas.microsoft.com/office/drawing/2014/main" id="{24682149-47D6-248E-39DA-5F9FF365E5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ADC4BAC1-FD00-6BD0-4145-C70A599F9815}"/>
              </a:ext>
            </a:extLst>
          </p:cNvPr>
          <p:cNvSpPr>
            <a:spLocks noGrp="1"/>
          </p:cNvSpPr>
          <p:nvPr>
            <p:ph type="dt" sz="half" idx="10"/>
          </p:nvPr>
        </p:nvSpPr>
        <p:spPr/>
        <p:txBody>
          <a:bodyPr/>
          <a:lstStyle/>
          <a:p>
            <a:fld id="{15F20B22-8C5D-584A-9642-63DF6DB61BAB}" type="datetimeFigureOut">
              <a:rPr lang="en-CO" smtClean="0"/>
              <a:t>21/02/24</a:t>
            </a:fld>
            <a:endParaRPr lang="en-CO"/>
          </a:p>
        </p:txBody>
      </p:sp>
      <p:sp>
        <p:nvSpPr>
          <p:cNvPr id="5" name="Footer Placeholder 4">
            <a:extLst>
              <a:ext uri="{FF2B5EF4-FFF2-40B4-BE49-F238E27FC236}">
                <a16:creationId xmlns:a16="http://schemas.microsoft.com/office/drawing/2014/main" id="{2EE60E83-459C-32AE-777D-5290DBB13550}"/>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A2FC2D09-A5B1-691C-3FAC-99F31A3EF14F}"/>
              </a:ext>
            </a:extLst>
          </p:cNvPr>
          <p:cNvSpPr>
            <a:spLocks noGrp="1"/>
          </p:cNvSpPr>
          <p:nvPr>
            <p:ph type="sldNum" sz="quarter" idx="12"/>
          </p:nvPr>
        </p:nvSpPr>
        <p:spPr/>
        <p:txBody>
          <a:bodyPr/>
          <a:lstStyle/>
          <a:p>
            <a:fld id="{509EA3E5-7BE0-F743-B049-738CEE26D134}" type="slidenum">
              <a:rPr lang="en-CO" smtClean="0"/>
              <a:t>‹#›</a:t>
            </a:fld>
            <a:endParaRPr lang="en-CO"/>
          </a:p>
        </p:txBody>
      </p:sp>
    </p:spTree>
    <p:extLst>
      <p:ext uri="{BB962C8B-B14F-4D97-AF65-F5344CB8AC3E}">
        <p14:creationId xmlns:p14="http://schemas.microsoft.com/office/powerpoint/2010/main" val="218310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24028-3929-AC88-A99A-480CF16EA1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O"/>
          </a:p>
        </p:txBody>
      </p:sp>
      <p:sp>
        <p:nvSpPr>
          <p:cNvPr id="3" name="Text Placeholder 2">
            <a:extLst>
              <a:ext uri="{FF2B5EF4-FFF2-40B4-BE49-F238E27FC236}">
                <a16:creationId xmlns:a16="http://schemas.microsoft.com/office/drawing/2014/main" id="{489B1F2E-C4F7-9225-9426-26F3C9BAF88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3AAD7A-713A-0E94-E951-B5017BD61911}"/>
              </a:ext>
            </a:extLst>
          </p:cNvPr>
          <p:cNvSpPr>
            <a:spLocks noGrp="1"/>
          </p:cNvSpPr>
          <p:nvPr>
            <p:ph type="dt" sz="half" idx="10"/>
          </p:nvPr>
        </p:nvSpPr>
        <p:spPr/>
        <p:txBody>
          <a:bodyPr/>
          <a:lstStyle/>
          <a:p>
            <a:fld id="{15F20B22-8C5D-584A-9642-63DF6DB61BAB}" type="datetimeFigureOut">
              <a:rPr lang="en-CO" smtClean="0"/>
              <a:t>21/02/24</a:t>
            </a:fld>
            <a:endParaRPr lang="en-CO"/>
          </a:p>
        </p:txBody>
      </p:sp>
      <p:sp>
        <p:nvSpPr>
          <p:cNvPr id="5" name="Footer Placeholder 4">
            <a:extLst>
              <a:ext uri="{FF2B5EF4-FFF2-40B4-BE49-F238E27FC236}">
                <a16:creationId xmlns:a16="http://schemas.microsoft.com/office/drawing/2014/main" id="{A769BD3F-4033-6173-0A2D-CB8212CE48A3}"/>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6102B263-3066-7E30-7D60-869ED988B28E}"/>
              </a:ext>
            </a:extLst>
          </p:cNvPr>
          <p:cNvSpPr>
            <a:spLocks noGrp="1"/>
          </p:cNvSpPr>
          <p:nvPr>
            <p:ph type="sldNum" sz="quarter" idx="12"/>
          </p:nvPr>
        </p:nvSpPr>
        <p:spPr/>
        <p:txBody>
          <a:bodyPr/>
          <a:lstStyle/>
          <a:p>
            <a:fld id="{509EA3E5-7BE0-F743-B049-738CEE26D134}" type="slidenum">
              <a:rPr lang="en-CO" smtClean="0"/>
              <a:t>‹#›</a:t>
            </a:fld>
            <a:endParaRPr lang="en-CO"/>
          </a:p>
        </p:txBody>
      </p:sp>
    </p:spTree>
    <p:extLst>
      <p:ext uri="{BB962C8B-B14F-4D97-AF65-F5344CB8AC3E}">
        <p14:creationId xmlns:p14="http://schemas.microsoft.com/office/powerpoint/2010/main" val="165158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BFF4-EE18-1586-E2FC-E0D64C663715}"/>
              </a:ext>
            </a:extLst>
          </p:cNvPr>
          <p:cNvSpPr>
            <a:spLocks noGrp="1"/>
          </p:cNvSpPr>
          <p:nvPr>
            <p:ph type="title"/>
          </p:nvPr>
        </p:nvSpPr>
        <p:spPr/>
        <p:txBody>
          <a:bodyPr/>
          <a:lstStyle/>
          <a:p>
            <a:r>
              <a:rPr lang="en-US"/>
              <a:t>Click to edit Master title style</a:t>
            </a:r>
            <a:endParaRPr lang="en-CO"/>
          </a:p>
        </p:txBody>
      </p:sp>
      <p:sp>
        <p:nvSpPr>
          <p:cNvPr id="3" name="Content Placeholder 2">
            <a:extLst>
              <a:ext uri="{FF2B5EF4-FFF2-40B4-BE49-F238E27FC236}">
                <a16:creationId xmlns:a16="http://schemas.microsoft.com/office/drawing/2014/main" id="{E475B39C-2A84-491D-3E1F-43EB6CB188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Content Placeholder 3">
            <a:extLst>
              <a:ext uri="{FF2B5EF4-FFF2-40B4-BE49-F238E27FC236}">
                <a16:creationId xmlns:a16="http://schemas.microsoft.com/office/drawing/2014/main" id="{AB3A3E34-9214-4961-9DE5-9A90D4DB4E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5" name="Date Placeholder 4">
            <a:extLst>
              <a:ext uri="{FF2B5EF4-FFF2-40B4-BE49-F238E27FC236}">
                <a16:creationId xmlns:a16="http://schemas.microsoft.com/office/drawing/2014/main" id="{27A9A52C-2EF4-F9D6-BB29-C26B1BFF8578}"/>
              </a:ext>
            </a:extLst>
          </p:cNvPr>
          <p:cNvSpPr>
            <a:spLocks noGrp="1"/>
          </p:cNvSpPr>
          <p:nvPr>
            <p:ph type="dt" sz="half" idx="10"/>
          </p:nvPr>
        </p:nvSpPr>
        <p:spPr/>
        <p:txBody>
          <a:bodyPr/>
          <a:lstStyle/>
          <a:p>
            <a:fld id="{15F20B22-8C5D-584A-9642-63DF6DB61BAB}" type="datetimeFigureOut">
              <a:rPr lang="en-CO" smtClean="0"/>
              <a:t>21/02/24</a:t>
            </a:fld>
            <a:endParaRPr lang="en-CO"/>
          </a:p>
        </p:txBody>
      </p:sp>
      <p:sp>
        <p:nvSpPr>
          <p:cNvPr id="6" name="Footer Placeholder 5">
            <a:extLst>
              <a:ext uri="{FF2B5EF4-FFF2-40B4-BE49-F238E27FC236}">
                <a16:creationId xmlns:a16="http://schemas.microsoft.com/office/drawing/2014/main" id="{3BDCE428-B05A-7F67-A221-239BB544B8F4}"/>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F2D2C788-1CDA-F5FA-2DAB-09C76A18B313}"/>
              </a:ext>
            </a:extLst>
          </p:cNvPr>
          <p:cNvSpPr>
            <a:spLocks noGrp="1"/>
          </p:cNvSpPr>
          <p:nvPr>
            <p:ph type="sldNum" sz="quarter" idx="12"/>
          </p:nvPr>
        </p:nvSpPr>
        <p:spPr/>
        <p:txBody>
          <a:bodyPr/>
          <a:lstStyle/>
          <a:p>
            <a:fld id="{509EA3E5-7BE0-F743-B049-738CEE26D134}" type="slidenum">
              <a:rPr lang="en-CO" smtClean="0"/>
              <a:t>‹#›</a:t>
            </a:fld>
            <a:endParaRPr lang="en-CO"/>
          </a:p>
        </p:txBody>
      </p:sp>
    </p:spTree>
    <p:extLst>
      <p:ext uri="{BB962C8B-B14F-4D97-AF65-F5344CB8AC3E}">
        <p14:creationId xmlns:p14="http://schemas.microsoft.com/office/powerpoint/2010/main" val="22820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8FB8-88BC-AB12-2029-BE25BA0F5166}"/>
              </a:ext>
            </a:extLst>
          </p:cNvPr>
          <p:cNvSpPr>
            <a:spLocks noGrp="1"/>
          </p:cNvSpPr>
          <p:nvPr>
            <p:ph type="title"/>
          </p:nvPr>
        </p:nvSpPr>
        <p:spPr>
          <a:xfrm>
            <a:off x="839788" y="365125"/>
            <a:ext cx="10515600" cy="1325563"/>
          </a:xfrm>
        </p:spPr>
        <p:txBody>
          <a:bodyPr/>
          <a:lstStyle/>
          <a:p>
            <a:r>
              <a:rPr lang="en-US"/>
              <a:t>Click to edit Master title style</a:t>
            </a:r>
            <a:endParaRPr lang="en-CO"/>
          </a:p>
        </p:txBody>
      </p:sp>
      <p:sp>
        <p:nvSpPr>
          <p:cNvPr id="3" name="Text Placeholder 2">
            <a:extLst>
              <a:ext uri="{FF2B5EF4-FFF2-40B4-BE49-F238E27FC236}">
                <a16:creationId xmlns:a16="http://schemas.microsoft.com/office/drawing/2014/main" id="{D2DE1372-4BAC-784C-9525-421246055B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754D4-B20D-F02D-CD7D-673739B95B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5" name="Text Placeholder 4">
            <a:extLst>
              <a:ext uri="{FF2B5EF4-FFF2-40B4-BE49-F238E27FC236}">
                <a16:creationId xmlns:a16="http://schemas.microsoft.com/office/drawing/2014/main" id="{104F30C2-2232-4C84-C5D9-F7B6D8ADDC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E3D064-E1DB-3755-62CB-A73620EDE9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7" name="Date Placeholder 6">
            <a:extLst>
              <a:ext uri="{FF2B5EF4-FFF2-40B4-BE49-F238E27FC236}">
                <a16:creationId xmlns:a16="http://schemas.microsoft.com/office/drawing/2014/main" id="{ADD15CFE-D5E7-667D-648D-BEF143EC050B}"/>
              </a:ext>
            </a:extLst>
          </p:cNvPr>
          <p:cNvSpPr>
            <a:spLocks noGrp="1"/>
          </p:cNvSpPr>
          <p:nvPr>
            <p:ph type="dt" sz="half" idx="10"/>
          </p:nvPr>
        </p:nvSpPr>
        <p:spPr/>
        <p:txBody>
          <a:bodyPr/>
          <a:lstStyle/>
          <a:p>
            <a:fld id="{15F20B22-8C5D-584A-9642-63DF6DB61BAB}" type="datetimeFigureOut">
              <a:rPr lang="en-CO" smtClean="0"/>
              <a:t>21/02/24</a:t>
            </a:fld>
            <a:endParaRPr lang="en-CO"/>
          </a:p>
        </p:txBody>
      </p:sp>
      <p:sp>
        <p:nvSpPr>
          <p:cNvPr id="8" name="Footer Placeholder 7">
            <a:extLst>
              <a:ext uri="{FF2B5EF4-FFF2-40B4-BE49-F238E27FC236}">
                <a16:creationId xmlns:a16="http://schemas.microsoft.com/office/drawing/2014/main" id="{1CDF4034-51A8-2E7E-4DA4-F5BD53284AE5}"/>
              </a:ext>
            </a:extLst>
          </p:cNvPr>
          <p:cNvSpPr>
            <a:spLocks noGrp="1"/>
          </p:cNvSpPr>
          <p:nvPr>
            <p:ph type="ftr" sz="quarter" idx="11"/>
          </p:nvPr>
        </p:nvSpPr>
        <p:spPr/>
        <p:txBody>
          <a:bodyPr/>
          <a:lstStyle/>
          <a:p>
            <a:endParaRPr lang="en-CO"/>
          </a:p>
        </p:txBody>
      </p:sp>
      <p:sp>
        <p:nvSpPr>
          <p:cNvPr id="9" name="Slide Number Placeholder 8">
            <a:extLst>
              <a:ext uri="{FF2B5EF4-FFF2-40B4-BE49-F238E27FC236}">
                <a16:creationId xmlns:a16="http://schemas.microsoft.com/office/drawing/2014/main" id="{86E4A302-BC31-1D38-0F81-60B4001D06E9}"/>
              </a:ext>
            </a:extLst>
          </p:cNvPr>
          <p:cNvSpPr>
            <a:spLocks noGrp="1"/>
          </p:cNvSpPr>
          <p:nvPr>
            <p:ph type="sldNum" sz="quarter" idx="12"/>
          </p:nvPr>
        </p:nvSpPr>
        <p:spPr/>
        <p:txBody>
          <a:bodyPr/>
          <a:lstStyle/>
          <a:p>
            <a:fld id="{509EA3E5-7BE0-F743-B049-738CEE26D134}" type="slidenum">
              <a:rPr lang="en-CO" smtClean="0"/>
              <a:t>‹#›</a:t>
            </a:fld>
            <a:endParaRPr lang="en-CO"/>
          </a:p>
        </p:txBody>
      </p:sp>
    </p:spTree>
    <p:extLst>
      <p:ext uri="{BB962C8B-B14F-4D97-AF65-F5344CB8AC3E}">
        <p14:creationId xmlns:p14="http://schemas.microsoft.com/office/powerpoint/2010/main" val="4192441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4B3C-F749-471B-87C4-73E005F5322F}"/>
              </a:ext>
            </a:extLst>
          </p:cNvPr>
          <p:cNvSpPr>
            <a:spLocks noGrp="1"/>
          </p:cNvSpPr>
          <p:nvPr>
            <p:ph type="title"/>
          </p:nvPr>
        </p:nvSpPr>
        <p:spPr/>
        <p:txBody>
          <a:bodyPr/>
          <a:lstStyle/>
          <a:p>
            <a:r>
              <a:rPr lang="en-US"/>
              <a:t>Click to edit Master title style</a:t>
            </a:r>
            <a:endParaRPr lang="en-CO"/>
          </a:p>
        </p:txBody>
      </p:sp>
      <p:sp>
        <p:nvSpPr>
          <p:cNvPr id="3" name="Date Placeholder 2">
            <a:extLst>
              <a:ext uri="{FF2B5EF4-FFF2-40B4-BE49-F238E27FC236}">
                <a16:creationId xmlns:a16="http://schemas.microsoft.com/office/drawing/2014/main" id="{9D70C3AA-FB48-9A59-900A-874A42DA5AFC}"/>
              </a:ext>
            </a:extLst>
          </p:cNvPr>
          <p:cNvSpPr>
            <a:spLocks noGrp="1"/>
          </p:cNvSpPr>
          <p:nvPr>
            <p:ph type="dt" sz="half" idx="10"/>
          </p:nvPr>
        </p:nvSpPr>
        <p:spPr/>
        <p:txBody>
          <a:bodyPr/>
          <a:lstStyle/>
          <a:p>
            <a:fld id="{15F20B22-8C5D-584A-9642-63DF6DB61BAB}" type="datetimeFigureOut">
              <a:rPr lang="en-CO" smtClean="0"/>
              <a:t>21/02/24</a:t>
            </a:fld>
            <a:endParaRPr lang="en-CO"/>
          </a:p>
        </p:txBody>
      </p:sp>
      <p:sp>
        <p:nvSpPr>
          <p:cNvPr id="4" name="Footer Placeholder 3">
            <a:extLst>
              <a:ext uri="{FF2B5EF4-FFF2-40B4-BE49-F238E27FC236}">
                <a16:creationId xmlns:a16="http://schemas.microsoft.com/office/drawing/2014/main" id="{B900F044-C739-D957-F587-EB0D3B7E457F}"/>
              </a:ext>
            </a:extLst>
          </p:cNvPr>
          <p:cNvSpPr>
            <a:spLocks noGrp="1"/>
          </p:cNvSpPr>
          <p:nvPr>
            <p:ph type="ftr" sz="quarter" idx="11"/>
          </p:nvPr>
        </p:nvSpPr>
        <p:spPr/>
        <p:txBody>
          <a:bodyPr/>
          <a:lstStyle/>
          <a:p>
            <a:endParaRPr lang="en-CO"/>
          </a:p>
        </p:txBody>
      </p:sp>
      <p:sp>
        <p:nvSpPr>
          <p:cNvPr id="5" name="Slide Number Placeholder 4">
            <a:extLst>
              <a:ext uri="{FF2B5EF4-FFF2-40B4-BE49-F238E27FC236}">
                <a16:creationId xmlns:a16="http://schemas.microsoft.com/office/drawing/2014/main" id="{ABF426D7-DCF5-A9DA-E0A5-DD4C3B761B4B}"/>
              </a:ext>
            </a:extLst>
          </p:cNvPr>
          <p:cNvSpPr>
            <a:spLocks noGrp="1"/>
          </p:cNvSpPr>
          <p:nvPr>
            <p:ph type="sldNum" sz="quarter" idx="12"/>
          </p:nvPr>
        </p:nvSpPr>
        <p:spPr/>
        <p:txBody>
          <a:bodyPr/>
          <a:lstStyle/>
          <a:p>
            <a:fld id="{509EA3E5-7BE0-F743-B049-738CEE26D134}" type="slidenum">
              <a:rPr lang="en-CO" smtClean="0"/>
              <a:t>‹#›</a:t>
            </a:fld>
            <a:endParaRPr lang="en-CO"/>
          </a:p>
        </p:txBody>
      </p:sp>
    </p:spTree>
    <p:extLst>
      <p:ext uri="{BB962C8B-B14F-4D97-AF65-F5344CB8AC3E}">
        <p14:creationId xmlns:p14="http://schemas.microsoft.com/office/powerpoint/2010/main" val="2357901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507101-E518-6D44-4836-DA2FADBCDCE7}"/>
              </a:ext>
            </a:extLst>
          </p:cNvPr>
          <p:cNvSpPr>
            <a:spLocks noGrp="1"/>
          </p:cNvSpPr>
          <p:nvPr>
            <p:ph type="dt" sz="half" idx="10"/>
          </p:nvPr>
        </p:nvSpPr>
        <p:spPr/>
        <p:txBody>
          <a:bodyPr/>
          <a:lstStyle/>
          <a:p>
            <a:fld id="{15F20B22-8C5D-584A-9642-63DF6DB61BAB}" type="datetimeFigureOut">
              <a:rPr lang="en-CO" smtClean="0"/>
              <a:t>21/02/24</a:t>
            </a:fld>
            <a:endParaRPr lang="en-CO"/>
          </a:p>
        </p:txBody>
      </p:sp>
      <p:sp>
        <p:nvSpPr>
          <p:cNvPr id="3" name="Footer Placeholder 2">
            <a:extLst>
              <a:ext uri="{FF2B5EF4-FFF2-40B4-BE49-F238E27FC236}">
                <a16:creationId xmlns:a16="http://schemas.microsoft.com/office/drawing/2014/main" id="{0A9086CF-3628-7CAA-F3D4-E2B5319E8D05}"/>
              </a:ext>
            </a:extLst>
          </p:cNvPr>
          <p:cNvSpPr>
            <a:spLocks noGrp="1"/>
          </p:cNvSpPr>
          <p:nvPr>
            <p:ph type="ftr" sz="quarter" idx="11"/>
          </p:nvPr>
        </p:nvSpPr>
        <p:spPr/>
        <p:txBody>
          <a:bodyPr/>
          <a:lstStyle/>
          <a:p>
            <a:endParaRPr lang="en-CO"/>
          </a:p>
        </p:txBody>
      </p:sp>
      <p:sp>
        <p:nvSpPr>
          <p:cNvPr id="4" name="Slide Number Placeholder 3">
            <a:extLst>
              <a:ext uri="{FF2B5EF4-FFF2-40B4-BE49-F238E27FC236}">
                <a16:creationId xmlns:a16="http://schemas.microsoft.com/office/drawing/2014/main" id="{493AC76D-C654-FEBF-0A53-5D05F37A6B1F}"/>
              </a:ext>
            </a:extLst>
          </p:cNvPr>
          <p:cNvSpPr>
            <a:spLocks noGrp="1"/>
          </p:cNvSpPr>
          <p:nvPr>
            <p:ph type="sldNum" sz="quarter" idx="12"/>
          </p:nvPr>
        </p:nvSpPr>
        <p:spPr/>
        <p:txBody>
          <a:bodyPr/>
          <a:lstStyle/>
          <a:p>
            <a:fld id="{509EA3E5-7BE0-F743-B049-738CEE26D134}" type="slidenum">
              <a:rPr lang="en-CO" smtClean="0"/>
              <a:t>‹#›</a:t>
            </a:fld>
            <a:endParaRPr lang="en-CO"/>
          </a:p>
        </p:txBody>
      </p:sp>
    </p:spTree>
    <p:extLst>
      <p:ext uri="{BB962C8B-B14F-4D97-AF65-F5344CB8AC3E}">
        <p14:creationId xmlns:p14="http://schemas.microsoft.com/office/powerpoint/2010/main" val="316117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78ABF-CFA9-ABC0-C59B-67055F5292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O"/>
          </a:p>
        </p:txBody>
      </p:sp>
      <p:sp>
        <p:nvSpPr>
          <p:cNvPr id="3" name="Content Placeholder 2">
            <a:extLst>
              <a:ext uri="{FF2B5EF4-FFF2-40B4-BE49-F238E27FC236}">
                <a16:creationId xmlns:a16="http://schemas.microsoft.com/office/drawing/2014/main" id="{11CA9599-0816-95DA-D360-3ACFADA4C2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Text Placeholder 3">
            <a:extLst>
              <a:ext uri="{FF2B5EF4-FFF2-40B4-BE49-F238E27FC236}">
                <a16:creationId xmlns:a16="http://schemas.microsoft.com/office/drawing/2014/main" id="{F9A617E6-21EE-3671-01A7-8DE7E93AA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265694-CBC7-5C55-0DDD-63F14CE85B00}"/>
              </a:ext>
            </a:extLst>
          </p:cNvPr>
          <p:cNvSpPr>
            <a:spLocks noGrp="1"/>
          </p:cNvSpPr>
          <p:nvPr>
            <p:ph type="dt" sz="half" idx="10"/>
          </p:nvPr>
        </p:nvSpPr>
        <p:spPr/>
        <p:txBody>
          <a:bodyPr/>
          <a:lstStyle/>
          <a:p>
            <a:fld id="{15F20B22-8C5D-584A-9642-63DF6DB61BAB}" type="datetimeFigureOut">
              <a:rPr lang="en-CO" smtClean="0"/>
              <a:t>21/02/24</a:t>
            </a:fld>
            <a:endParaRPr lang="en-CO"/>
          </a:p>
        </p:txBody>
      </p:sp>
      <p:sp>
        <p:nvSpPr>
          <p:cNvPr id="6" name="Footer Placeholder 5">
            <a:extLst>
              <a:ext uri="{FF2B5EF4-FFF2-40B4-BE49-F238E27FC236}">
                <a16:creationId xmlns:a16="http://schemas.microsoft.com/office/drawing/2014/main" id="{AEE31383-E74D-5EBF-25BB-DEC0D5E2C25F}"/>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CD4B0FE9-F8FA-7B69-B252-8426BD8C2D60}"/>
              </a:ext>
            </a:extLst>
          </p:cNvPr>
          <p:cNvSpPr>
            <a:spLocks noGrp="1"/>
          </p:cNvSpPr>
          <p:nvPr>
            <p:ph type="sldNum" sz="quarter" idx="12"/>
          </p:nvPr>
        </p:nvSpPr>
        <p:spPr/>
        <p:txBody>
          <a:bodyPr/>
          <a:lstStyle/>
          <a:p>
            <a:fld id="{509EA3E5-7BE0-F743-B049-738CEE26D134}" type="slidenum">
              <a:rPr lang="en-CO" smtClean="0"/>
              <a:t>‹#›</a:t>
            </a:fld>
            <a:endParaRPr lang="en-CO"/>
          </a:p>
        </p:txBody>
      </p:sp>
    </p:spTree>
    <p:extLst>
      <p:ext uri="{BB962C8B-B14F-4D97-AF65-F5344CB8AC3E}">
        <p14:creationId xmlns:p14="http://schemas.microsoft.com/office/powerpoint/2010/main" val="1980600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5029-82FC-6B02-6BA4-DB3ECB284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O"/>
          </a:p>
        </p:txBody>
      </p:sp>
      <p:sp>
        <p:nvSpPr>
          <p:cNvPr id="3" name="Picture Placeholder 2">
            <a:extLst>
              <a:ext uri="{FF2B5EF4-FFF2-40B4-BE49-F238E27FC236}">
                <a16:creationId xmlns:a16="http://schemas.microsoft.com/office/drawing/2014/main" id="{F9D4CA65-8CAD-8C09-D7DA-AADC845177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O"/>
          </a:p>
        </p:txBody>
      </p:sp>
      <p:sp>
        <p:nvSpPr>
          <p:cNvPr id="4" name="Text Placeholder 3">
            <a:extLst>
              <a:ext uri="{FF2B5EF4-FFF2-40B4-BE49-F238E27FC236}">
                <a16:creationId xmlns:a16="http://schemas.microsoft.com/office/drawing/2014/main" id="{EC702574-CF8B-F6A3-9264-1871D3DCD7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FD7BEE-1D13-05F3-53C2-B2A198756EB2}"/>
              </a:ext>
            </a:extLst>
          </p:cNvPr>
          <p:cNvSpPr>
            <a:spLocks noGrp="1"/>
          </p:cNvSpPr>
          <p:nvPr>
            <p:ph type="dt" sz="half" idx="10"/>
          </p:nvPr>
        </p:nvSpPr>
        <p:spPr/>
        <p:txBody>
          <a:bodyPr/>
          <a:lstStyle/>
          <a:p>
            <a:fld id="{15F20B22-8C5D-584A-9642-63DF6DB61BAB}" type="datetimeFigureOut">
              <a:rPr lang="en-CO" smtClean="0"/>
              <a:t>21/02/24</a:t>
            </a:fld>
            <a:endParaRPr lang="en-CO"/>
          </a:p>
        </p:txBody>
      </p:sp>
      <p:sp>
        <p:nvSpPr>
          <p:cNvPr id="6" name="Footer Placeholder 5">
            <a:extLst>
              <a:ext uri="{FF2B5EF4-FFF2-40B4-BE49-F238E27FC236}">
                <a16:creationId xmlns:a16="http://schemas.microsoft.com/office/drawing/2014/main" id="{4E305D15-D4EA-96C6-8781-2EB2B2F0DAD4}"/>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707B9CF8-0208-5B0C-95A2-8972DC7FADC3}"/>
              </a:ext>
            </a:extLst>
          </p:cNvPr>
          <p:cNvSpPr>
            <a:spLocks noGrp="1"/>
          </p:cNvSpPr>
          <p:nvPr>
            <p:ph type="sldNum" sz="quarter" idx="12"/>
          </p:nvPr>
        </p:nvSpPr>
        <p:spPr/>
        <p:txBody>
          <a:bodyPr/>
          <a:lstStyle/>
          <a:p>
            <a:fld id="{509EA3E5-7BE0-F743-B049-738CEE26D134}" type="slidenum">
              <a:rPr lang="en-CO" smtClean="0"/>
              <a:t>‹#›</a:t>
            </a:fld>
            <a:endParaRPr lang="en-CO"/>
          </a:p>
        </p:txBody>
      </p:sp>
    </p:spTree>
    <p:extLst>
      <p:ext uri="{BB962C8B-B14F-4D97-AF65-F5344CB8AC3E}">
        <p14:creationId xmlns:p14="http://schemas.microsoft.com/office/powerpoint/2010/main" val="3908891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54D07E-9007-BA3C-52FE-1DE669F627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O"/>
          </a:p>
        </p:txBody>
      </p:sp>
      <p:sp>
        <p:nvSpPr>
          <p:cNvPr id="3" name="Text Placeholder 2">
            <a:extLst>
              <a:ext uri="{FF2B5EF4-FFF2-40B4-BE49-F238E27FC236}">
                <a16:creationId xmlns:a16="http://schemas.microsoft.com/office/drawing/2014/main" id="{D50EAE28-12BB-61EF-4382-440A3C9E82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F3E2ECE0-BF54-0970-A51E-ACB9E873DB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F20B22-8C5D-584A-9642-63DF6DB61BAB}" type="datetimeFigureOut">
              <a:rPr lang="en-CO" smtClean="0"/>
              <a:t>21/02/24</a:t>
            </a:fld>
            <a:endParaRPr lang="en-CO"/>
          </a:p>
        </p:txBody>
      </p:sp>
      <p:sp>
        <p:nvSpPr>
          <p:cNvPr id="5" name="Footer Placeholder 4">
            <a:extLst>
              <a:ext uri="{FF2B5EF4-FFF2-40B4-BE49-F238E27FC236}">
                <a16:creationId xmlns:a16="http://schemas.microsoft.com/office/drawing/2014/main" id="{DF71B900-3D54-DB0B-C997-468B0970DF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O"/>
          </a:p>
        </p:txBody>
      </p:sp>
      <p:sp>
        <p:nvSpPr>
          <p:cNvPr id="6" name="Slide Number Placeholder 5">
            <a:extLst>
              <a:ext uri="{FF2B5EF4-FFF2-40B4-BE49-F238E27FC236}">
                <a16:creationId xmlns:a16="http://schemas.microsoft.com/office/drawing/2014/main" id="{1CFDCEB0-DAE9-9980-56A7-7EC598A103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9EA3E5-7BE0-F743-B049-738CEE26D134}" type="slidenum">
              <a:rPr lang="en-CO" smtClean="0"/>
              <a:t>‹#›</a:t>
            </a:fld>
            <a:endParaRPr lang="en-CO"/>
          </a:p>
        </p:txBody>
      </p:sp>
    </p:spTree>
    <p:extLst>
      <p:ext uri="{BB962C8B-B14F-4D97-AF65-F5344CB8AC3E}">
        <p14:creationId xmlns:p14="http://schemas.microsoft.com/office/powerpoint/2010/main" val="4113601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602586-C85C-EC4B-DC84-ECE6D3786D1E}"/>
              </a:ext>
            </a:extLst>
          </p:cNvPr>
          <p:cNvSpPr>
            <a:spLocks noGrp="1"/>
          </p:cNvSpPr>
          <p:nvPr>
            <p:ph type="ctrTitle"/>
          </p:nvPr>
        </p:nvSpPr>
        <p:spPr>
          <a:xfrm>
            <a:off x="4038600" y="1939159"/>
            <a:ext cx="7644627" cy="2751086"/>
          </a:xfrm>
        </p:spPr>
        <p:txBody>
          <a:bodyPr>
            <a:normAutofit/>
          </a:bodyPr>
          <a:lstStyle/>
          <a:p>
            <a:pPr algn="r"/>
            <a:r>
              <a:rPr lang="en-CO" dirty="0"/>
              <a:t>PetStore </a:t>
            </a:r>
            <a:r>
              <a:rPr lang="en-CO"/>
              <a:t>V3.0</a:t>
            </a:r>
          </a:p>
        </p:txBody>
      </p:sp>
      <p:sp>
        <p:nvSpPr>
          <p:cNvPr id="3" name="Subtitle 2">
            <a:extLst>
              <a:ext uri="{FF2B5EF4-FFF2-40B4-BE49-F238E27FC236}">
                <a16:creationId xmlns:a16="http://schemas.microsoft.com/office/drawing/2014/main" id="{F5CF4506-8E6F-16FB-744F-FA251667A94F}"/>
              </a:ext>
            </a:extLst>
          </p:cNvPr>
          <p:cNvSpPr>
            <a:spLocks noGrp="1"/>
          </p:cNvSpPr>
          <p:nvPr>
            <p:ph type="subTitle" idx="1"/>
          </p:nvPr>
        </p:nvSpPr>
        <p:spPr>
          <a:xfrm>
            <a:off x="4038600" y="4782320"/>
            <a:ext cx="7644627" cy="1329443"/>
          </a:xfrm>
        </p:spPr>
        <p:txBody>
          <a:bodyPr>
            <a:normAutofit/>
          </a:bodyPr>
          <a:lstStyle/>
          <a:p>
            <a:pPr algn="r"/>
            <a:r>
              <a:rPr lang="en-CO" dirty="0"/>
              <a:t>By Natalia Contreras</a:t>
            </a:r>
            <a:endParaRPr lang="en-CO"/>
          </a:p>
        </p:txBody>
      </p:sp>
    </p:spTree>
    <p:extLst>
      <p:ext uri="{BB962C8B-B14F-4D97-AF65-F5344CB8AC3E}">
        <p14:creationId xmlns:p14="http://schemas.microsoft.com/office/powerpoint/2010/main" val="310552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73226-2D5D-FCC7-297E-FABCDF80B1CE}"/>
              </a:ext>
            </a:extLst>
          </p:cNvPr>
          <p:cNvSpPr>
            <a:spLocks noGrp="1"/>
          </p:cNvSpPr>
          <p:nvPr>
            <p:ph type="title"/>
          </p:nvPr>
        </p:nvSpPr>
        <p:spPr>
          <a:xfrm>
            <a:off x="686834" y="1153572"/>
            <a:ext cx="3200400" cy="4461163"/>
          </a:xfrm>
        </p:spPr>
        <p:txBody>
          <a:bodyPr>
            <a:normAutofit/>
          </a:bodyPr>
          <a:lstStyle/>
          <a:p>
            <a:r>
              <a:rPr lang="en-CO">
                <a:solidFill>
                  <a:srgbClr val="FFFFFF"/>
                </a:solidFill>
              </a:rPr>
              <a:t>Rest Api Automation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1BA5A45-83A0-F50D-C2A0-1F99F221C685}"/>
              </a:ext>
            </a:extLst>
          </p:cNvPr>
          <p:cNvSpPr>
            <a:spLocks noGrp="1"/>
          </p:cNvSpPr>
          <p:nvPr>
            <p:ph idx="1"/>
          </p:nvPr>
        </p:nvSpPr>
        <p:spPr>
          <a:xfrm>
            <a:off x="4447308" y="591344"/>
            <a:ext cx="6906491" cy="5585619"/>
          </a:xfrm>
        </p:spPr>
        <p:txBody>
          <a:bodyPr anchor="ctr">
            <a:normAutofit/>
          </a:bodyPr>
          <a:lstStyle/>
          <a:p>
            <a:r>
              <a:rPr lang="en-US" sz="2400"/>
              <a:t>For the API automation I have decided to make the framework with Rest Assured and Cucumber because they are tools that you will get good support from their community and with Cucumber you will have something that will be understandable for the users.</a:t>
            </a:r>
          </a:p>
          <a:p>
            <a:endParaRPr lang="en-US" sz="2400"/>
          </a:p>
          <a:p>
            <a:r>
              <a:rPr lang="en-US" sz="2400"/>
              <a:t>In this framework you will be able to create the test cases and you will be able to parameterize the tests with data and examples in Cucumber.</a:t>
            </a:r>
          </a:p>
          <a:p>
            <a:endParaRPr lang="en-US" sz="2400"/>
          </a:p>
          <a:p>
            <a:r>
              <a:rPr lang="en-US" sz="2400"/>
              <a:t>As improvement the idea is to be able to create base classes that contain the methods and that in the Steps only the same ones are parameterized.</a:t>
            </a:r>
            <a:endParaRPr lang="en-CO" sz="2400"/>
          </a:p>
        </p:txBody>
      </p:sp>
    </p:spTree>
    <p:extLst>
      <p:ext uri="{BB962C8B-B14F-4D97-AF65-F5344CB8AC3E}">
        <p14:creationId xmlns:p14="http://schemas.microsoft.com/office/powerpoint/2010/main" val="954817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5FE0DE5-6EAE-B4BA-06E9-B3B2CD5332F7}"/>
              </a:ext>
            </a:extLst>
          </p:cNvPr>
          <p:cNvSpPr>
            <a:spLocks noGrp="1"/>
          </p:cNvSpPr>
          <p:nvPr>
            <p:ph type="title"/>
          </p:nvPr>
        </p:nvSpPr>
        <p:spPr>
          <a:xfrm>
            <a:off x="838200" y="365125"/>
            <a:ext cx="5393361" cy="1325563"/>
          </a:xfrm>
        </p:spPr>
        <p:txBody>
          <a:bodyPr>
            <a:normAutofit/>
          </a:bodyPr>
          <a:lstStyle/>
          <a:p>
            <a:r>
              <a:rPr lang="en-CO"/>
              <a:t>Performance testing</a:t>
            </a:r>
          </a:p>
        </p:txBody>
      </p:sp>
      <p:sp>
        <p:nvSpPr>
          <p:cNvPr id="3" name="Content Placeholder 2">
            <a:extLst>
              <a:ext uri="{FF2B5EF4-FFF2-40B4-BE49-F238E27FC236}">
                <a16:creationId xmlns:a16="http://schemas.microsoft.com/office/drawing/2014/main" id="{92262E01-0C97-95DB-3199-6E720140802F}"/>
              </a:ext>
            </a:extLst>
          </p:cNvPr>
          <p:cNvSpPr>
            <a:spLocks noGrp="1"/>
          </p:cNvSpPr>
          <p:nvPr>
            <p:ph idx="1"/>
          </p:nvPr>
        </p:nvSpPr>
        <p:spPr>
          <a:xfrm>
            <a:off x="838200" y="1825625"/>
            <a:ext cx="5393361" cy="4351338"/>
          </a:xfrm>
        </p:spPr>
        <p:txBody>
          <a:bodyPr>
            <a:normAutofit/>
          </a:bodyPr>
          <a:lstStyle/>
          <a:p>
            <a:r>
              <a:rPr lang="en-US" sz="2000"/>
              <a:t>For the performance tests I have done it with K6 where I have been able to generate some E2E cases since they would be the flows that the users would normally perform. </a:t>
            </a:r>
          </a:p>
          <a:p>
            <a:endParaRPr lang="en-US" sz="2000"/>
          </a:p>
          <a:p>
            <a:r>
              <a:rPr lang="en-US" sz="2000"/>
              <a:t>I have chosen K6 because it is a tool that has parameterization options and is intuitive for the people who use it.</a:t>
            </a:r>
          </a:p>
          <a:p>
            <a:endParaRPr lang="en-US" sz="2000"/>
          </a:p>
          <a:p>
            <a:r>
              <a:rPr lang="en-US" sz="2000"/>
              <a:t>As an improvement it is necessary to connect the reports to Grafana to be able to visualize the graphs and it is also possible to make a better organization of the project.</a:t>
            </a:r>
            <a:endParaRPr lang="en-CO" sz="2000"/>
          </a:p>
        </p:txBody>
      </p:sp>
      <p:pic>
        <p:nvPicPr>
          <p:cNvPr id="5" name="Picture 4" descr="Digital financial graph">
            <a:extLst>
              <a:ext uri="{FF2B5EF4-FFF2-40B4-BE49-F238E27FC236}">
                <a16:creationId xmlns:a16="http://schemas.microsoft.com/office/drawing/2014/main" id="{A9957C13-ADEC-C38E-E445-C217A0AB4D77}"/>
              </a:ext>
            </a:extLst>
          </p:cNvPr>
          <p:cNvPicPr>
            <a:picLocks noChangeAspect="1"/>
          </p:cNvPicPr>
          <p:nvPr/>
        </p:nvPicPr>
        <p:blipFill rotWithShape="1">
          <a:blip r:embed="rId2"/>
          <a:srcRect l="29823" r="13928"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0"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6435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TotalTime>
  <Words>199</Words>
  <Application>Microsoft Macintosh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Calibri</vt:lpstr>
      <vt:lpstr>Office Theme</vt:lpstr>
      <vt:lpstr>PetStore V3.0</vt:lpstr>
      <vt:lpstr>Rest Api Automation</vt:lpstr>
      <vt:lpstr>Performance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PetStore V3.0</dc:title>
  <dc:creator>a2880</dc:creator>
  <cp:lastModifiedBy>a2880</cp:lastModifiedBy>
  <cp:revision>1</cp:revision>
  <dcterms:created xsi:type="dcterms:W3CDTF">2024-02-22T01:38:32Z</dcterms:created>
  <dcterms:modified xsi:type="dcterms:W3CDTF">2024-02-22T01:48:22Z</dcterms:modified>
</cp:coreProperties>
</file>