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4394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5509" y="174171"/>
            <a:ext cx="4902300" cy="3188688"/>
          </a:xfrm>
        </p:spPr>
        <p:txBody>
          <a:bodyPr/>
          <a:lstStyle/>
          <a:p>
            <a:pPr algn="ctr"/>
            <a:r>
              <a:rPr lang="es-ES" sz="6000" b="1" dirty="0">
                <a:solidFill>
                  <a:schemeClr val="accent2"/>
                </a:solidFill>
              </a:rPr>
              <a:t>Ubicaciones de Volcanes en Japón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18217" y="4338217"/>
            <a:ext cx="3134460" cy="10968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Integrantes</a:t>
            </a:r>
            <a:r>
              <a:rPr lang="en-US" dirty="0" smtClean="0"/>
              <a:t>:</a:t>
            </a:r>
          </a:p>
          <a:p>
            <a:r>
              <a:rPr lang="es-CR" dirty="0" smtClean="0"/>
              <a:t>Andrés Arguedas Leiva</a:t>
            </a:r>
          </a:p>
          <a:p>
            <a:r>
              <a:rPr lang="es-CR" dirty="0" smtClean="0"/>
              <a:t>Natalia Díaz Ramírez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0491"/>
            <a:ext cx="5439592" cy="408750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92" y="0"/>
            <a:ext cx="5467097" cy="41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u="sng" dirty="0" smtClean="0"/>
              <a:t>ANOVA</a:t>
            </a:r>
            <a:endParaRPr lang="en-US" u="sng" dirty="0"/>
          </a:p>
        </p:txBody>
      </p:sp>
      <p:sp>
        <p:nvSpPr>
          <p:cNvPr id="4" name="Rectángulo 3"/>
          <p:cNvSpPr/>
          <p:nvPr/>
        </p:nvSpPr>
        <p:spPr>
          <a:xfrm>
            <a:off x="677333" y="1731556"/>
            <a:ext cx="9058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LMRoman10-Regular"/>
              </a:rPr>
              <a:t>Al </a:t>
            </a:r>
            <a:r>
              <a:rPr lang="es-ES" dirty="0">
                <a:latin typeface="LMRoman10-Regular"/>
              </a:rPr>
              <a:t>comparar el modelo log-cuadrático contra el modelo que sólo contiene el intercepto, se </a:t>
            </a:r>
            <a:r>
              <a:rPr lang="es-ES" dirty="0" smtClean="0">
                <a:latin typeface="LMRoman10-Regular"/>
              </a:rPr>
              <a:t>obtuvo que </a:t>
            </a:r>
            <a:r>
              <a:rPr lang="es-ES" dirty="0">
                <a:latin typeface="LMRoman10-Regular"/>
              </a:rPr>
              <a:t>el modelo con una intensidad que es </a:t>
            </a:r>
            <a:r>
              <a:rPr lang="es-ES" dirty="0" smtClean="0">
                <a:latin typeface="LMRoman10-Regular"/>
              </a:rPr>
              <a:t>log-cuadrático </a:t>
            </a:r>
            <a:r>
              <a:rPr lang="es-ES" dirty="0">
                <a:latin typeface="LMRoman10-Regular"/>
              </a:rPr>
              <a:t>es el mejor.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830694"/>
            <a:ext cx="8440580" cy="2316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3473" y="332047"/>
            <a:ext cx="8596668" cy="1320800"/>
          </a:xfrm>
        </p:spPr>
        <p:txBody>
          <a:bodyPr>
            <a:normAutofit/>
          </a:bodyPr>
          <a:lstStyle/>
          <a:p>
            <a:r>
              <a:rPr lang="es-CR" sz="4800" b="1" u="sng" dirty="0" smtClean="0"/>
              <a:t>Conclusiones</a:t>
            </a:r>
            <a:endParaRPr lang="en-US" sz="4800" b="1" u="sng" dirty="0"/>
          </a:p>
        </p:txBody>
      </p:sp>
      <p:sp>
        <p:nvSpPr>
          <p:cNvPr id="3" name="Rectángulo 2"/>
          <p:cNvSpPr/>
          <p:nvPr/>
        </p:nvSpPr>
        <p:spPr>
          <a:xfrm>
            <a:off x="701692" y="1905396"/>
            <a:ext cx="83602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LMRoman10-Regular"/>
              </a:rPr>
              <a:t>S</a:t>
            </a:r>
            <a:r>
              <a:rPr lang="es-ES" sz="2000" dirty="0" smtClean="0">
                <a:latin typeface="LMRoman10-Regular"/>
              </a:rPr>
              <a:t>e </a:t>
            </a:r>
            <a:r>
              <a:rPr lang="es-ES" sz="2000" dirty="0">
                <a:latin typeface="LMRoman10-Regular"/>
              </a:rPr>
              <a:t>probó que los volcanes con erupciones durante </a:t>
            </a:r>
            <a:r>
              <a:rPr lang="es-ES" sz="2000" dirty="0" smtClean="0">
                <a:latin typeface="LMRoman10-Regular"/>
              </a:rPr>
              <a:t>los últimos </a:t>
            </a:r>
            <a:r>
              <a:rPr lang="es-ES" sz="2000" dirty="0">
                <a:latin typeface="LMRoman10-Regular"/>
              </a:rPr>
              <a:t>10.000 años en Japón no presentan una distribución espacial aleatoria y se observa una tendencia </a:t>
            </a:r>
            <a:r>
              <a:rPr lang="es-ES" sz="2000" dirty="0" smtClean="0">
                <a:latin typeface="LMRoman10-Regular"/>
              </a:rPr>
              <a:t>de agrupaciones </a:t>
            </a:r>
            <a:r>
              <a:rPr lang="es-ES" sz="2000" dirty="0">
                <a:latin typeface="LMRoman10-Regular"/>
              </a:rPr>
              <a:t>de dichos puntos</a:t>
            </a:r>
            <a:r>
              <a:rPr lang="es-ES" sz="2000" dirty="0" smtClean="0">
                <a:latin typeface="LMRoman10-Regular"/>
              </a:rPr>
              <a:t>.</a:t>
            </a:r>
          </a:p>
          <a:p>
            <a:endParaRPr lang="es-ES" sz="2000" dirty="0" smtClean="0">
              <a:latin typeface="LMRoman10-Regular"/>
            </a:endParaRPr>
          </a:p>
          <a:p>
            <a:endParaRPr lang="es-ES" sz="2000" dirty="0" smtClean="0">
              <a:latin typeface="LMRoman10-Regular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 smtClean="0">
                <a:latin typeface="LMRoman10-Regular"/>
              </a:rPr>
              <a:t>Hay un </a:t>
            </a:r>
            <a:r>
              <a:rPr lang="es-ES" sz="2000" dirty="0">
                <a:latin typeface="LMRoman10-Regular"/>
              </a:rPr>
              <a:t>efecto de atracción entre los </a:t>
            </a:r>
            <a:r>
              <a:rPr lang="es-ES" sz="2000" dirty="0" smtClean="0">
                <a:latin typeface="LMRoman10-Regular"/>
              </a:rPr>
              <a:t>volcanes.</a:t>
            </a:r>
          </a:p>
          <a:p>
            <a:endParaRPr lang="es-ES" sz="2000" dirty="0" smtClean="0">
              <a:latin typeface="LMRoman10-Regular"/>
            </a:endParaRPr>
          </a:p>
          <a:p>
            <a:endParaRPr lang="es-ES" sz="2000" dirty="0" smtClean="0">
              <a:latin typeface="LMRoman10-Regular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>
                <a:latin typeface="LMRoman10-Regular"/>
              </a:rPr>
              <a:t>S</a:t>
            </a:r>
            <a:r>
              <a:rPr lang="es-ES" sz="2000" dirty="0" smtClean="0">
                <a:latin typeface="LMRoman10-Regular"/>
              </a:rPr>
              <a:t>e </a:t>
            </a:r>
            <a:r>
              <a:rPr lang="es-ES" sz="2000" dirty="0">
                <a:latin typeface="LMRoman10-Regular"/>
              </a:rPr>
              <a:t>logró modelar la </a:t>
            </a:r>
            <a:r>
              <a:rPr lang="es-ES" sz="2000" dirty="0" smtClean="0">
                <a:latin typeface="LMRoman10-Regular"/>
              </a:rPr>
              <a:t>intensidad de </a:t>
            </a:r>
            <a:r>
              <a:rPr lang="es-ES" sz="2000" dirty="0">
                <a:latin typeface="LMRoman10-Regular"/>
              </a:rPr>
              <a:t>los volcanes mediante un modelo de </a:t>
            </a:r>
            <a:r>
              <a:rPr lang="es-ES" sz="2000" dirty="0" err="1">
                <a:latin typeface="LMRoman10-Regular"/>
              </a:rPr>
              <a:t>Poisson</a:t>
            </a:r>
            <a:r>
              <a:rPr lang="es-ES" sz="2000" dirty="0">
                <a:latin typeface="LMRoman10-Regular"/>
              </a:rPr>
              <a:t> no homogéneo con intensidad log-cuadrática, que tuvo </a:t>
            </a:r>
            <a:r>
              <a:rPr lang="es-ES" sz="2000" dirty="0" smtClean="0">
                <a:latin typeface="LMRoman10-Regular"/>
              </a:rPr>
              <a:t>mejores predicciones </a:t>
            </a:r>
            <a:r>
              <a:rPr lang="es-ES" sz="2000" dirty="0">
                <a:latin typeface="LMRoman10-Regular"/>
              </a:rPr>
              <a:t>que el modelo con solo las </a:t>
            </a:r>
            <a:r>
              <a:rPr lang="es-ES" sz="2000" dirty="0" smtClean="0">
                <a:latin typeface="LMRoman10-Regular"/>
              </a:rPr>
              <a:t>coordenadas.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1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u="sng" dirty="0" smtClean="0"/>
              <a:t>Referencias</a:t>
            </a:r>
            <a:endParaRPr lang="en-US" b="1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0751"/>
            <a:ext cx="7048500" cy="1533525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6302815" y="4663696"/>
            <a:ext cx="354043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b="1" dirty="0" smtClean="0"/>
              <a:t>Gracias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5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70857" y="3429561"/>
            <a:ext cx="8865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latin typeface="LMRoman10-Regular"/>
              </a:rPr>
              <a:t>¿</a:t>
            </a:r>
            <a:r>
              <a:rPr lang="es-ES" dirty="0">
                <a:latin typeface="LMRoman10-Regular"/>
              </a:rPr>
              <a:t>Los volcanes </a:t>
            </a:r>
            <a:r>
              <a:rPr lang="es-ES" dirty="0" smtClean="0">
                <a:latin typeface="LMRoman10-Regular"/>
              </a:rPr>
              <a:t>están </a:t>
            </a:r>
            <a:r>
              <a:rPr lang="es-ES" dirty="0">
                <a:latin typeface="LMRoman10-Regular"/>
              </a:rPr>
              <a:t>distribuidos aleatoriamente o existe evidencia de agrupaciones en la región </a:t>
            </a:r>
            <a:r>
              <a:rPr lang="es-ES" dirty="0" smtClean="0">
                <a:latin typeface="LMRoman10-Regular"/>
              </a:rPr>
              <a:t>de </a:t>
            </a:r>
            <a:r>
              <a:rPr lang="en-US" dirty="0" err="1" smtClean="0">
                <a:latin typeface="LMRoman10-Regular"/>
              </a:rPr>
              <a:t>estudio</a:t>
            </a:r>
            <a:r>
              <a:rPr lang="en-US" dirty="0" smtClean="0">
                <a:latin typeface="LMRoman10-Regular"/>
              </a:rPr>
              <a:t>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>
              <a:latin typeface="LMRoman10-Regular"/>
            </a:endParaRPr>
          </a:p>
          <a:p>
            <a:endParaRPr lang="en-US" dirty="0" smtClean="0">
              <a:latin typeface="LMRoman10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latin typeface="LMRoman10-Regular"/>
              </a:rPr>
              <a:t>¿</a:t>
            </a:r>
            <a:r>
              <a:rPr lang="es-ES" dirty="0">
                <a:latin typeface="LMRoman10-Regular"/>
              </a:rPr>
              <a:t>Existe algún modelo para predecir la intensidad de volcanes en ciertas áreas de la región de estudio?</a:t>
            </a: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>
            <a:normAutofit/>
          </a:bodyPr>
          <a:lstStyle/>
          <a:p>
            <a:r>
              <a:rPr lang="es-CR" sz="4400" b="1" u="sng" dirty="0" smtClean="0"/>
              <a:t>Objetivo</a:t>
            </a:r>
            <a:endParaRPr lang="en-US" sz="4400" b="1" u="sng" dirty="0"/>
          </a:p>
        </p:txBody>
      </p:sp>
      <p:sp>
        <p:nvSpPr>
          <p:cNvPr id="5" name="Rectángulo 4"/>
          <p:cNvSpPr/>
          <p:nvPr/>
        </p:nvSpPr>
        <p:spPr>
          <a:xfrm>
            <a:off x="870857" y="1561573"/>
            <a:ext cx="9875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LMRoman10-Regular"/>
              </a:rPr>
              <a:t>- Determinar si </a:t>
            </a:r>
            <a:r>
              <a:rPr lang="es-ES" dirty="0">
                <a:latin typeface="LMRoman10-Regular"/>
              </a:rPr>
              <a:t>existen agrupaciones de volcanes en Japón</a:t>
            </a:r>
            <a:r>
              <a:rPr lang="es-ES" dirty="0" smtClean="0">
                <a:latin typeface="LMRoman10-Regular"/>
              </a:rPr>
              <a:t>.</a:t>
            </a:r>
          </a:p>
        </p:txBody>
      </p:sp>
      <p:sp>
        <p:nvSpPr>
          <p:cNvPr id="6" name="Título 3"/>
          <p:cNvSpPr txBox="1">
            <a:spLocks/>
          </p:cNvSpPr>
          <p:nvPr/>
        </p:nvSpPr>
        <p:spPr>
          <a:xfrm>
            <a:off x="577186" y="2503715"/>
            <a:ext cx="8596668" cy="801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sz="4400" b="1" u="sng" dirty="0" smtClean="0"/>
              <a:t>Preguntas</a:t>
            </a:r>
            <a:endParaRPr 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29682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b="1" u="sng" dirty="0" smtClean="0"/>
              <a:t>Metodología</a:t>
            </a:r>
            <a:endParaRPr lang="en-US" sz="4400" b="1" u="sng" dirty="0"/>
          </a:p>
        </p:txBody>
      </p:sp>
      <p:sp>
        <p:nvSpPr>
          <p:cNvPr id="3" name="Rectángulo 2"/>
          <p:cNvSpPr/>
          <p:nvPr/>
        </p:nvSpPr>
        <p:spPr>
          <a:xfrm>
            <a:off x="800560" y="1696390"/>
            <a:ext cx="80902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latin typeface="LMRoman10-Regular"/>
              </a:rPr>
              <a:t>Fuente: Global </a:t>
            </a:r>
            <a:r>
              <a:rPr lang="es-ES" dirty="0" err="1">
                <a:latin typeface="LMRoman10-Regular"/>
              </a:rPr>
              <a:t>Volcanism</a:t>
            </a:r>
            <a:r>
              <a:rPr lang="es-ES" dirty="0">
                <a:latin typeface="LMRoman10-Regular"/>
              </a:rPr>
              <a:t> </a:t>
            </a:r>
            <a:r>
              <a:rPr lang="es-ES" dirty="0" err="1">
                <a:latin typeface="LMRoman10-Regular"/>
              </a:rPr>
              <a:t>Program</a:t>
            </a:r>
            <a:r>
              <a:rPr lang="es-ES" dirty="0">
                <a:latin typeface="LMRoman10-Regular"/>
              </a:rPr>
              <a:t> (GVP) del </a:t>
            </a:r>
            <a:r>
              <a:rPr lang="es-ES" dirty="0" smtClean="0">
                <a:latin typeface="LMRoman10-Regular"/>
              </a:rPr>
              <a:t>Instituto </a:t>
            </a:r>
            <a:r>
              <a:rPr lang="es-ES" dirty="0" err="1" smtClean="0">
                <a:latin typeface="LMRoman10-Regular"/>
              </a:rPr>
              <a:t>Smithsoniano</a:t>
            </a:r>
            <a:endParaRPr lang="es-ES" dirty="0">
              <a:latin typeface="LMRoman10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 smtClean="0">
              <a:latin typeface="LMRoman10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latin typeface="LMRoman10-Regular"/>
              </a:rPr>
              <a:t>Ubicaciones de </a:t>
            </a:r>
            <a:r>
              <a:rPr lang="es-ES" dirty="0">
                <a:latin typeface="LMRoman10-Regular"/>
              </a:rPr>
              <a:t>volcanes que han estado activos en los últimos</a:t>
            </a:r>
          </a:p>
          <a:p>
            <a:r>
              <a:rPr lang="es-ES" dirty="0">
                <a:latin typeface="LMRoman10-Regular"/>
              </a:rPr>
              <a:t>10.000 años a nivel </a:t>
            </a:r>
            <a:r>
              <a:rPr lang="es-ES" dirty="0" smtClean="0">
                <a:latin typeface="LMRoman10-Regular"/>
              </a:rPr>
              <a:t>mundial</a:t>
            </a:r>
          </a:p>
          <a:p>
            <a:endParaRPr lang="es-ES" dirty="0">
              <a:latin typeface="LMRoman10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latin typeface="LMRoman10-Regular"/>
              </a:rPr>
              <a:t>Variables: latitud </a:t>
            </a:r>
            <a:r>
              <a:rPr lang="es-ES" dirty="0">
                <a:latin typeface="LMRoman10-Regular"/>
              </a:rPr>
              <a:t>y longitud en la cual está </a:t>
            </a:r>
            <a:r>
              <a:rPr lang="es-ES" dirty="0" smtClean="0">
                <a:latin typeface="LMRoman10-Regular"/>
              </a:rPr>
              <a:t>ubicado el </a:t>
            </a:r>
            <a:r>
              <a:rPr lang="es-ES" dirty="0">
                <a:latin typeface="LMRoman10-Regular"/>
              </a:rPr>
              <a:t>volcán (para poder hacer una identificación del punto en el espacio). </a:t>
            </a:r>
            <a:endParaRPr lang="es-ES" dirty="0" smtClean="0">
              <a:latin typeface="LMRoman10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 smtClean="0">
              <a:latin typeface="LMRoman10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latin typeface="LMRoman10-Regular"/>
              </a:rPr>
              <a:t>S</a:t>
            </a:r>
            <a:r>
              <a:rPr lang="es-ES" dirty="0" smtClean="0">
                <a:latin typeface="LMRoman10-Regular"/>
              </a:rPr>
              <a:t>e </a:t>
            </a:r>
            <a:r>
              <a:rPr lang="es-ES" dirty="0">
                <a:latin typeface="LMRoman10-Regular"/>
              </a:rPr>
              <a:t>usaron los 128 volcanes de la serie de datos original que estuvieran cercanos al territorio japonés</a:t>
            </a:r>
            <a:r>
              <a:rPr lang="es-ES" dirty="0" smtClean="0">
                <a:latin typeface="LMRoman10-Regular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>
              <a:latin typeface="LMRoman10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latin typeface="LMRoman10-Regular"/>
              </a:rPr>
              <a:t> </a:t>
            </a:r>
            <a:r>
              <a:rPr lang="es-ES" dirty="0">
                <a:latin typeface="LMRoman10-Regular"/>
              </a:rPr>
              <a:t>Los datos se analizaron mediante métodos y modelos de procesos </a:t>
            </a:r>
            <a:r>
              <a:rPr lang="es-ES" dirty="0" smtClean="0">
                <a:latin typeface="LMRoman10-Regular"/>
              </a:rPr>
              <a:t>puntuales.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 smtClean="0">
              <a:latin typeface="LMRoman10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latin typeface="LMRoman10-Regular"/>
              </a:rPr>
              <a:t>D</a:t>
            </a:r>
            <a:r>
              <a:rPr lang="es-ES" dirty="0" smtClean="0">
                <a:latin typeface="LMRoman10-Regular"/>
              </a:rPr>
              <a:t>atos </a:t>
            </a:r>
            <a:r>
              <a:rPr lang="es-ES" dirty="0">
                <a:latin typeface="LMRoman10-Regular"/>
              </a:rPr>
              <a:t>de </a:t>
            </a:r>
            <a:r>
              <a:rPr lang="es-ES" dirty="0" smtClean="0">
                <a:latin typeface="LMRoman10-Regular"/>
              </a:rPr>
              <a:t>la página </a:t>
            </a:r>
            <a:r>
              <a:rPr lang="es-ES" dirty="0">
                <a:latin typeface="LMRoman10-Regular"/>
              </a:rPr>
              <a:t>GADM para obtener un mapa administrativo de </a:t>
            </a:r>
            <a:r>
              <a:rPr lang="es-ES" dirty="0" smtClean="0">
                <a:latin typeface="LMRoman10-Regular"/>
              </a:rPr>
              <a:t>Japón</a:t>
            </a:r>
          </a:p>
          <a:p>
            <a:endParaRPr lang="es-ES" dirty="0" smtClean="0">
              <a:latin typeface="LMRoman10-Regular"/>
            </a:endParaRPr>
          </a:p>
          <a:p>
            <a:pPr marL="285750" indent="-285750">
              <a:buFontTx/>
              <a:buChar char="-"/>
            </a:pPr>
            <a:endParaRPr lang="es-ES" dirty="0" smtClean="0">
              <a:latin typeface="LMRoman10-Regular"/>
            </a:endParaRPr>
          </a:p>
          <a:p>
            <a:endParaRPr lang="es-ES" dirty="0" smtClean="0">
              <a:latin typeface="LMRoman10-Regular"/>
            </a:endParaRPr>
          </a:p>
          <a:p>
            <a:pPr marL="285750" indent="-285750">
              <a:buFontTx/>
              <a:buChar char="-"/>
            </a:pPr>
            <a:endParaRPr lang="es-ES" dirty="0">
              <a:latin typeface="LMRoman10-Regular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6000" b="1" dirty="0" smtClean="0"/>
              <a:t>Principales Resultados</a:t>
            </a:r>
            <a:endParaRPr lang="en-US" sz="60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3054"/>
            <a:ext cx="4418282" cy="43949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64" y="1860495"/>
            <a:ext cx="4799672" cy="3591315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13357" y="271418"/>
            <a:ext cx="7778690" cy="660400"/>
          </a:xfrm>
        </p:spPr>
        <p:txBody>
          <a:bodyPr/>
          <a:lstStyle/>
          <a:p>
            <a:pPr algn="r"/>
            <a:r>
              <a:rPr lang="es-CR" b="1" u="sng" dirty="0" smtClean="0"/>
              <a:t>Distribución e intensidad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456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837" y="139337"/>
            <a:ext cx="8596668" cy="1320800"/>
          </a:xfrm>
        </p:spPr>
        <p:txBody>
          <a:bodyPr/>
          <a:lstStyle/>
          <a:p>
            <a:pPr algn="r"/>
            <a:r>
              <a:rPr lang="es-CR" b="1" u="sng" dirty="0" smtClean="0"/>
              <a:t>Propiedades de segundo orden</a:t>
            </a:r>
            <a:endParaRPr lang="en-US" b="1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2" y="930364"/>
            <a:ext cx="5621525" cy="37722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70" y="2957976"/>
            <a:ext cx="5797187" cy="37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218" y="205434"/>
            <a:ext cx="8596668" cy="1320800"/>
          </a:xfrm>
        </p:spPr>
        <p:txBody>
          <a:bodyPr/>
          <a:lstStyle/>
          <a:p>
            <a:pPr algn="r"/>
            <a:r>
              <a:rPr lang="es-CR" b="1" u="sng" dirty="0" smtClean="0"/>
              <a:t>Intervalos de confianza y distancia </a:t>
            </a:r>
            <a:endParaRPr lang="en-US" b="1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1073387"/>
            <a:ext cx="4728754" cy="295045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927" y="3252042"/>
            <a:ext cx="4689701" cy="313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023"/>
          </a:xfrm>
        </p:spPr>
        <p:txBody>
          <a:bodyPr/>
          <a:lstStyle/>
          <a:p>
            <a:r>
              <a:rPr lang="es-CR" b="1" u="sng" dirty="0" smtClean="0"/>
              <a:t>Modelaje de la Intensidad</a:t>
            </a:r>
            <a:endParaRPr lang="en-US" b="1" u="sng" dirty="0"/>
          </a:p>
        </p:txBody>
      </p:sp>
      <p:sp>
        <p:nvSpPr>
          <p:cNvPr id="4" name="Rectángulo 3"/>
          <p:cNvSpPr/>
          <p:nvPr/>
        </p:nvSpPr>
        <p:spPr>
          <a:xfrm>
            <a:off x="485746" y="1698171"/>
            <a:ext cx="8596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latin typeface="LMRoman10-Regular"/>
              </a:rPr>
              <a:t>Proceso de </a:t>
            </a:r>
            <a:r>
              <a:rPr lang="es-ES" dirty="0" err="1" smtClean="0">
                <a:latin typeface="LMRoman10-Regular"/>
              </a:rPr>
              <a:t>Poisson</a:t>
            </a:r>
            <a:r>
              <a:rPr lang="es-ES" dirty="0" smtClean="0">
                <a:latin typeface="LMRoman10-Regular"/>
              </a:rPr>
              <a:t> no homogéneo (IPP) con una estimación no paramétrica usando </a:t>
            </a:r>
            <a:r>
              <a:rPr lang="es-ES" dirty="0" err="1" smtClean="0">
                <a:latin typeface="LMRoman10-Regular"/>
              </a:rPr>
              <a:t>kernels</a:t>
            </a:r>
            <a:r>
              <a:rPr lang="es-ES" dirty="0" smtClean="0">
                <a:latin typeface="LMRoman10-Regular"/>
              </a:rPr>
              <a:t>. </a:t>
            </a:r>
          </a:p>
          <a:p>
            <a:endParaRPr lang="es-ES" dirty="0" smtClean="0">
              <a:latin typeface="LMRoman10-Regular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latin typeface="LMRoman10-Regular"/>
              </a:rPr>
              <a:t>El modelo log-lineal: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6" y="3350109"/>
            <a:ext cx="8354514" cy="23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40" y="1744489"/>
            <a:ext cx="8033200" cy="276729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49840" y="840769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latin typeface="LMRoman10-Regular"/>
              </a:rPr>
              <a:t>El modelo </a:t>
            </a:r>
            <a:r>
              <a:rPr lang="es-ES" dirty="0" smtClean="0">
                <a:latin typeface="LMRoman10-Regular"/>
              </a:rPr>
              <a:t>log-cuadrático: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302</Words>
  <Application>Microsoft Office PowerPoint</Application>
  <PresentationFormat>Panorámica</PresentationFormat>
  <Paragraphs>48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LMRoman10-Regular</vt:lpstr>
      <vt:lpstr>Trebuchet MS</vt:lpstr>
      <vt:lpstr>Wingdings</vt:lpstr>
      <vt:lpstr>Wingdings 3</vt:lpstr>
      <vt:lpstr>Faceta</vt:lpstr>
      <vt:lpstr>Ubicaciones de Volcanes en Japón</vt:lpstr>
      <vt:lpstr>Objetivo</vt:lpstr>
      <vt:lpstr>Metodología</vt:lpstr>
      <vt:lpstr>Principales Resultados</vt:lpstr>
      <vt:lpstr>Distribución e intensidad</vt:lpstr>
      <vt:lpstr>Propiedades de segundo orden</vt:lpstr>
      <vt:lpstr>Intervalos de confianza y distancia </vt:lpstr>
      <vt:lpstr>Modelaje de la Intensidad</vt:lpstr>
      <vt:lpstr>Presentación de PowerPoint</vt:lpstr>
      <vt:lpstr>Presentación de PowerPoint</vt:lpstr>
      <vt:lpstr>ANOVA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Ubicaciones de Volcanes en Japón</dc:title>
  <dc:creator>Natalia</dc:creator>
  <cp:lastModifiedBy>Natalia</cp:lastModifiedBy>
  <cp:revision>7</cp:revision>
  <dcterms:created xsi:type="dcterms:W3CDTF">2018-10-04T23:06:27Z</dcterms:created>
  <dcterms:modified xsi:type="dcterms:W3CDTF">2018-10-05T00:03:19Z</dcterms:modified>
</cp:coreProperties>
</file>