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6CFA3-CB62-D1AC-945F-27854A16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BA963-C193-B9A2-F064-37E7E7986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32827-7AEA-40D3-155A-6A329527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93700-38A5-8A32-D867-71F1C32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87F52-CC2D-3C77-20C9-012B1E0B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44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EEC6F-32D7-8A8E-B64B-C42A676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AC287-1AEC-5D01-6BC7-055B28A7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8786E-66BA-527C-B4CE-265CF230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B8F1A-C09A-0570-CF6D-412A891F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05894-308C-3273-497C-D5D7A4DD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9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BA9C6-DDA2-E013-8BFE-D226ABA6E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2B39CC-A25A-0B10-391F-F8F9279AF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57B2F-E854-191A-269F-72E0E4F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4A5FE-08D4-F89F-270A-FD1890CE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9590F-B448-9899-9315-5B325B03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5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FE7BF-17DA-F5F1-BB8C-93FE1E9F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21C68-1995-4C1A-9A21-DEFAE37C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EE3B4-FFF8-E5BB-2FE6-7FE311D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91542-89ED-B815-3723-FBF37D1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ADDBC-2CA9-29AA-BC76-244DF066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3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0C003-5C6E-C898-FEFA-90119557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ECDD5-CC98-4AD3-BCF6-38C85590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F6D1D-1CF4-83EA-3D6D-BEDD597C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9EFFE-7554-0C83-BE94-FFFEAEE2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1289E-E280-651B-1CAD-F49F0D80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1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287E5-9646-E887-4B31-403BEA07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76FAE-BDF0-194C-8FFC-BD68568CB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8F08F-F026-79A8-F420-5F6E22EE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84AAD-BBBC-7ED2-1D0C-DDAB525A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B43051-FE63-C2EB-B01B-52E75562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F4D05-BCA4-0D15-B921-E0715934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4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2B49C-994B-6956-6004-BD500CF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0DB02-017F-05A3-9C4F-67146638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B1E73-3624-F736-9A15-80A88077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8B20A4-4213-62CC-A3B7-D118F7178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EA397-6077-94F6-0EED-192932867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50E358-7AED-B3EA-2C5F-47165922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D69B2-47D8-0DB2-E002-469E9F6F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C08A3-8486-3D86-4B5E-794EB92D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02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C4E3-268C-B7A0-7944-B1DD0DF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5206FC-9854-0DB9-C9EA-14AD875A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8A84CE-196A-64DB-B606-60D66895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2D63C8-B69B-FD55-12D7-48E3650C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26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57EDF8-95FB-FFF9-E886-30B82637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992F4B-FB9B-7EC0-F184-B35112D9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FFD04-D8FE-7BE5-0CE2-30408434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3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097A5-3260-3A4A-AF9E-8C7A8C6D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D72BB-4800-6C1C-BC11-959B8262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CF1CA4-DF6A-6B0F-B0AF-7E3FF479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EF14A-B63E-CCA9-D12B-7A7297E1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73D3B-DFB0-D879-4DD2-6113626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41D8D-4063-70C9-D5A0-23374648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34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61549-E0FA-7745-D395-0D439A5A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80D258-5070-D480-038E-EE843179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D3141A-00E0-51CA-03A6-DB4AC4FB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C1BDD-2174-2CE7-8CF2-975F13B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EC81B-1149-7B19-39BE-98D07F4B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931F8-4049-627C-166C-6DDA935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2BF0CC-EF6F-8B65-EFA3-ABD37A1B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1CC7D-08C5-9554-E004-F75AD4AE0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2AD25-A797-59BB-7757-F3661600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CAE3-18B7-4742-A3A6-F7BC530EF912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2A4D6-6FF6-6689-3BC0-847EB9883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947FB-7EA0-F749-91E0-5F7538A3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A8C4-9764-4253-97A5-29819EC90D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8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Vista aérea de una ciudad&#10;&#10;Descripción generada automáticamente">
            <a:extLst>
              <a:ext uri="{FF2B5EF4-FFF2-40B4-BE49-F238E27FC236}">
                <a16:creationId xmlns:a16="http://schemas.microsoft.com/office/drawing/2014/main" id="{4ABBB4E8-70BD-D302-9AA2-E95BDD052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1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GÁMEZ BAREA</dc:creator>
  <cp:lastModifiedBy>NATALIA GÁMEZ BAREA</cp:lastModifiedBy>
  <cp:revision>1</cp:revision>
  <dcterms:created xsi:type="dcterms:W3CDTF">2024-02-24T15:51:32Z</dcterms:created>
  <dcterms:modified xsi:type="dcterms:W3CDTF">2024-02-24T18:10:58Z</dcterms:modified>
</cp:coreProperties>
</file>