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31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1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8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11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0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8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64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83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3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92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253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57017B4-6325-42E2-9798-9F4CCB32CBE3}" type="datetimeFigureOut">
              <a:rPr lang="pl-PL" smtClean="0"/>
              <a:t>24.05.2021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3FD077-01B8-42C8-A641-6C71C9D6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628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0000000-0008-0000-0D00-00005C01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" y="0"/>
            <a:ext cx="12169380" cy="687077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280396C-D610-480F-B516-0F6E3336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1828800"/>
            <a:ext cx="10761345" cy="184372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Kraj: Raport COVID-19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5FE972-CAC2-448D-BA96-1CCD0963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552" y="4752975"/>
            <a:ext cx="8595360" cy="184372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l-PL" dirty="0"/>
              <a:t>:</a:t>
            </a:r>
          </a:p>
          <a:p>
            <a:pPr marL="0" indent="0" algn="r">
              <a:buNone/>
            </a:pPr>
            <a:r>
              <a:rPr lang="pl-PL" dirty="0">
                <a:solidFill>
                  <a:schemeClr val="bg1"/>
                </a:solidFill>
              </a:rPr>
              <a:t>Natalia Graczyk</a:t>
            </a:r>
          </a:p>
          <a:p>
            <a:pPr marL="0" indent="0" algn="r">
              <a:buNone/>
            </a:pPr>
            <a:r>
              <a:rPr lang="pl-PL" dirty="0">
                <a:solidFill>
                  <a:schemeClr val="bg1"/>
                </a:solidFill>
              </a:rPr>
              <a:t>Karolina Ogierman</a:t>
            </a:r>
          </a:p>
          <a:p>
            <a:pPr marL="0" indent="0" algn="r">
              <a:buNone/>
            </a:pPr>
            <a:r>
              <a:rPr lang="pl-PL" dirty="0">
                <a:solidFill>
                  <a:schemeClr val="bg1"/>
                </a:solidFill>
              </a:rPr>
              <a:t>Wojciech </a:t>
            </a:r>
            <a:r>
              <a:rPr lang="pl-PL" dirty="0" err="1">
                <a:solidFill>
                  <a:schemeClr val="bg1"/>
                </a:solidFill>
              </a:rPr>
              <a:t>Bondaruk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66335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8</TotalTime>
  <Words>11</Words>
  <Application>Microsoft Office PowerPoint</Application>
  <PresentationFormat>Panoramiczny</PresentationFormat>
  <Paragraphs>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Widok</vt:lpstr>
      <vt:lpstr>Kraj: Raport COVID-19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Kraj Raport COVID 19</dc:title>
  <dc:creator>Karolina Ogierman</dc:creator>
  <cp:lastModifiedBy>Karolina Ogierman</cp:lastModifiedBy>
  <cp:revision>5</cp:revision>
  <dcterms:created xsi:type="dcterms:W3CDTF">2021-05-24T10:14:50Z</dcterms:created>
  <dcterms:modified xsi:type="dcterms:W3CDTF">2021-05-24T12:01:11Z</dcterms:modified>
</cp:coreProperties>
</file>