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>
      <p:cViewPr>
        <p:scale>
          <a:sx n="118" d="100"/>
          <a:sy n="118" d="100"/>
        </p:scale>
        <p:origin x="25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9DCEA5FC-4640-45AF-B712-7A4FD94AEF0D}">
      <dgm:prSet phldrT="[Text]" custT="1"/>
      <dgm:spPr/>
      <dgm:t>
        <a:bodyPr rtlCol="0"/>
        <a:lstStyle/>
        <a:p>
          <a:pPr rtl="0">
            <a:defRPr b="1"/>
          </a:pPr>
          <a:r>
            <a:rPr lang="pt-BR" sz="11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2º Sem 2020</a:t>
          </a:r>
          <a:endParaRPr lang="pt-BR" sz="1100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29A5FD9-0612-4B79-9B59-C3C36D34A069}" type="parTrans" cxnId="{DBD99269-D7F7-4B47-B17B-A5AE402751D9}">
      <dgm:prSet/>
      <dgm:spPr/>
      <dgm:t>
        <a:bodyPr rtlCol="0"/>
        <a:lstStyle/>
        <a:p>
          <a:pPr rtl="0"/>
          <a:endParaRPr lang="pt-BR" noProof="0" dirty="0"/>
        </a:p>
      </dgm:t>
    </dgm:pt>
    <dgm:pt modelId="{0A99745B-BB5C-49B3-A782-8DB57641F6C9}" type="sibTrans" cxnId="{DBD99269-D7F7-4B47-B17B-A5AE402751D9}">
      <dgm:prSet/>
      <dgm:spPr/>
      <dgm:t>
        <a:bodyPr rtlCol="0"/>
        <a:lstStyle/>
        <a:p>
          <a:pPr rtl="0"/>
          <a:endParaRPr lang="pt-BR" noProof="0" dirty="0"/>
        </a:p>
      </dgm:t>
    </dgm:pt>
    <dgm:pt modelId="{831701CF-77C7-46C0-A913-8CC39517BAB8}">
      <dgm:prSet phldrT="[Text]"/>
      <dgm:spPr/>
      <dgm:t>
        <a:bodyPr rtlCol="0"/>
        <a:lstStyle/>
        <a:p>
          <a:pPr rtl="0"/>
          <a:r>
            <a:rPr lang="pt-BR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Certificação (Power BI, SQL , AWS, CP10)</a:t>
          </a:r>
        </a:p>
        <a:p>
          <a:pPr rtl="0"/>
          <a:r>
            <a:rPr lang="pt-BR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Aprimorar o inglês</a:t>
          </a:r>
        </a:p>
        <a:p>
          <a:pPr rtl="0"/>
          <a:r>
            <a:rPr lang="pt-BR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Inicio de Pós Graduação</a:t>
          </a:r>
          <a:endParaRPr lang="pt-BR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3FBC60D-3EA6-4496-BA97-C1AE8C7F8961}" type="parTrans" cxnId="{39A11E5C-7A57-4117-A6DF-36000C29509C}">
      <dgm:prSet/>
      <dgm:spPr/>
      <dgm:t>
        <a:bodyPr rtlCol="0"/>
        <a:lstStyle/>
        <a:p>
          <a:pPr rtl="0"/>
          <a:endParaRPr lang="pt-BR" noProof="0" dirty="0"/>
        </a:p>
      </dgm:t>
    </dgm:pt>
    <dgm:pt modelId="{75156CDF-E17B-4DAD-AE37-EA44D7F37090}" type="sibTrans" cxnId="{39A11E5C-7A57-4117-A6DF-36000C29509C}">
      <dgm:prSet/>
      <dgm:spPr/>
      <dgm:t>
        <a:bodyPr rtlCol="0"/>
        <a:lstStyle/>
        <a:p>
          <a:pPr rtl="0"/>
          <a:endParaRPr lang="pt-BR" noProof="0" dirty="0"/>
        </a:p>
      </dgm:t>
    </dgm:pt>
    <dgm:pt modelId="{096A9AF0-0DAE-4EB3-B448-4501DA034F4A}">
      <dgm:prSet phldrT="[Text]" custT="1"/>
      <dgm:spPr/>
      <dgm:t>
        <a:bodyPr rtlCol="0"/>
        <a:lstStyle/>
        <a:p>
          <a:pPr rtl="0">
            <a:defRPr b="1"/>
          </a:pPr>
          <a:r>
            <a:rPr lang="pt-BR" sz="1600" b="1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1º Sem 2021</a:t>
          </a:r>
          <a:endParaRPr lang="pt-BR" sz="1100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CE6ABD6-768E-42C8-9029-C3B5F278B21C}" type="parTrans" cxnId="{CA0753BD-DB60-4D68-8486-5B376B839B26}">
      <dgm:prSet/>
      <dgm:spPr/>
      <dgm:t>
        <a:bodyPr rtlCol="0"/>
        <a:lstStyle/>
        <a:p>
          <a:pPr rtl="0"/>
          <a:endParaRPr lang="pt-BR" noProof="0" dirty="0"/>
        </a:p>
      </dgm:t>
    </dgm:pt>
    <dgm:pt modelId="{6B0D7DA9-E6ED-4137-9716-F48BF62327A8}" type="sibTrans" cxnId="{CA0753BD-DB60-4D68-8486-5B376B839B26}">
      <dgm:prSet/>
      <dgm:spPr/>
      <dgm:t>
        <a:bodyPr rtlCol="0"/>
        <a:lstStyle/>
        <a:p>
          <a:pPr rtl="0"/>
          <a:endParaRPr lang="pt-BR" noProof="0" dirty="0"/>
        </a:p>
      </dgm:t>
    </dgm:pt>
    <dgm:pt modelId="{CA6B1BA0-B2FC-48AD-8EDA-F4AAA4AF2782}">
      <dgm:prSet custT="1"/>
      <dgm:spPr/>
      <dgm:t>
        <a:bodyPr rtlCol="0"/>
        <a:lstStyle/>
        <a:p>
          <a:pPr rtl="0">
            <a:defRPr b="1"/>
          </a:pPr>
          <a:r>
            <a:rPr lang="pt-BR" sz="11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1º Sem 2023</a:t>
          </a:r>
          <a:endParaRPr lang="pt-BR" sz="1100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D3AA07-BCB9-4212-A556-E90870FB1413}" type="parTrans" cxnId="{CD6B6EE8-3813-4EF1-BFEC-C005A3326D63}">
      <dgm:prSet/>
      <dgm:spPr/>
      <dgm:t>
        <a:bodyPr rtlCol="0"/>
        <a:lstStyle/>
        <a:p>
          <a:pPr rtl="0"/>
          <a:endParaRPr lang="pt-BR" noProof="0" dirty="0"/>
        </a:p>
      </dgm:t>
    </dgm:pt>
    <dgm:pt modelId="{39FB540D-D808-4040-9A37-0AC474C0212F}" type="sibTrans" cxnId="{CD6B6EE8-3813-4EF1-BFEC-C005A3326D63}">
      <dgm:prSet/>
      <dgm:spPr/>
      <dgm:t>
        <a:bodyPr rtlCol="0"/>
        <a:lstStyle/>
        <a:p>
          <a:pPr rtl="0"/>
          <a:endParaRPr lang="pt-BR" noProof="0" dirty="0"/>
        </a:p>
      </dgm:t>
    </dgm:pt>
    <dgm:pt modelId="{92921081-529B-4D1C-83A4-C416BB4C5224}">
      <dgm:prSet/>
      <dgm:spPr/>
      <dgm:t>
        <a:bodyPr rtlCol="0"/>
        <a:lstStyle/>
        <a:p>
          <a:pPr rtl="0"/>
          <a:r>
            <a:rPr lang="pt-BR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Aprimoramento do nível de maturidade técnica e emocional</a:t>
          </a:r>
          <a:endParaRPr lang="pt-BR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AD2C2F8-A1D7-469B-93D8-B578BEFE51F8}" type="parTrans" cxnId="{B05C4C7C-FEB8-4825-98A0-C38D3021918A}">
      <dgm:prSet/>
      <dgm:spPr/>
      <dgm:t>
        <a:bodyPr rtlCol="0"/>
        <a:lstStyle/>
        <a:p>
          <a:pPr rtl="0"/>
          <a:endParaRPr lang="pt-BR" noProof="0" dirty="0"/>
        </a:p>
      </dgm:t>
    </dgm:pt>
    <dgm:pt modelId="{ECC13403-1F53-4ED4-AE4F-334EEC7C8710}" type="sibTrans" cxnId="{B05C4C7C-FEB8-4825-98A0-C38D3021918A}">
      <dgm:prSet/>
      <dgm:spPr/>
      <dgm:t>
        <a:bodyPr rtlCol="0"/>
        <a:lstStyle/>
        <a:p>
          <a:pPr rtl="0"/>
          <a:endParaRPr lang="pt-BR" noProof="0" dirty="0"/>
        </a:p>
      </dgm:t>
    </dgm:pt>
    <dgm:pt modelId="{3CB04A44-4013-4CA7-90FD-29AFC3C15E37}">
      <dgm:prSet/>
      <dgm:spPr/>
      <dgm:t>
        <a:bodyPr rtlCol="0"/>
        <a:lstStyle/>
        <a:p>
          <a:pPr rtl="0"/>
          <a:r>
            <a:rPr lang="pt-BR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Fazer intercambio</a:t>
          </a:r>
          <a:endParaRPr lang="pt-BR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CEE936A-E3CC-4209-BECC-1CD0C85A2B72}" type="parTrans" cxnId="{24A8F052-3377-4BA4-8C62-CCF5039C85D7}">
      <dgm:prSet/>
      <dgm:spPr/>
      <dgm:t>
        <a:bodyPr rtlCol="0"/>
        <a:lstStyle/>
        <a:p>
          <a:pPr rtl="0"/>
          <a:endParaRPr lang="pt-BR" noProof="0" dirty="0"/>
        </a:p>
      </dgm:t>
    </dgm:pt>
    <dgm:pt modelId="{D7A8F7A0-47A3-4464-B3B7-E0806DF46627}" type="sibTrans" cxnId="{24A8F052-3377-4BA4-8C62-CCF5039C85D7}">
      <dgm:prSet/>
      <dgm:spPr/>
      <dgm:t>
        <a:bodyPr rtlCol="0"/>
        <a:lstStyle/>
        <a:p>
          <a:pPr rtl="0"/>
          <a:endParaRPr lang="pt-BR" noProof="0" dirty="0"/>
        </a:p>
      </dgm:t>
    </dgm:pt>
    <dgm:pt modelId="{212ADAAB-D5CB-4BBC-8DAF-7340FD334994}">
      <dgm:prSet custT="1"/>
      <dgm:spPr/>
      <dgm:t>
        <a:bodyPr rtlCol="0"/>
        <a:lstStyle/>
        <a:p>
          <a:pPr rtl="0">
            <a:defRPr b="1"/>
          </a:pPr>
          <a:r>
            <a:rPr lang="pt-BR" sz="11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1º</a:t>
          </a:r>
          <a:r>
            <a:rPr lang="pt-BR" sz="1100" baseline="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 Sem 2023</a:t>
          </a:r>
          <a:endParaRPr lang="pt-BR" sz="1100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5F6D312-A686-491E-95E3-EFB9640CC472}" type="parTrans" cxnId="{C8C7266C-2A0C-476A-85B3-F12BE2521F4C}">
      <dgm:prSet/>
      <dgm:spPr/>
      <dgm:t>
        <a:bodyPr rtlCol="0"/>
        <a:lstStyle/>
        <a:p>
          <a:pPr rtl="0"/>
          <a:endParaRPr lang="pt-BR" noProof="0" dirty="0"/>
        </a:p>
      </dgm:t>
    </dgm:pt>
    <dgm:pt modelId="{AB2787E4-2A8B-428D-A4AE-2B14DCFFC4E7}" type="sibTrans" cxnId="{C8C7266C-2A0C-476A-85B3-F12BE2521F4C}">
      <dgm:prSet/>
      <dgm:spPr/>
      <dgm:t>
        <a:bodyPr rtlCol="0"/>
        <a:lstStyle/>
        <a:p>
          <a:pPr rtl="0"/>
          <a:endParaRPr lang="pt-BR" noProof="0" dirty="0"/>
        </a:p>
      </dgm:t>
    </dgm:pt>
    <dgm:pt modelId="{2AEE5C11-34AE-4EB7-8907-9BED418EA471}">
      <dgm:prSet/>
      <dgm:spPr/>
      <dgm:t>
        <a:bodyPr rtlCol="0"/>
        <a:lstStyle/>
        <a:p>
          <a:pPr rtl="0"/>
          <a:endParaRPr lang="pt-BR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E14AD1F-C7EA-45AE-ADC0-0EE92A6516CB}" type="parTrans" cxnId="{DD687B5C-28C8-4088-99B8-D375C5FDAE4A}">
      <dgm:prSet/>
      <dgm:spPr/>
      <dgm:t>
        <a:bodyPr rtlCol="0"/>
        <a:lstStyle/>
        <a:p>
          <a:pPr rtl="0"/>
          <a:endParaRPr lang="pt-BR" noProof="0" dirty="0"/>
        </a:p>
      </dgm:t>
    </dgm:pt>
    <dgm:pt modelId="{F36FDDA0-6B91-47CB-8114-B6F076E55FC8}" type="sibTrans" cxnId="{DD687B5C-28C8-4088-99B8-D375C5FDAE4A}">
      <dgm:prSet/>
      <dgm:spPr/>
      <dgm:t>
        <a:bodyPr rtlCol="0"/>
        <a:lstStyle/>
        <a:p>
          <a:pPr rtl="0"/>
          <a:endParaRPr lang="pt-BR" noProof="0" dirty="0"/>
        </a:p>
      </dgm:t>
    </dgm:pt>
    <dgm:pt modelId="{A2560FD2-F12F-4A06-A96F-B86674952111}">
      <dgm:prSet/>
      <dgm:spPr/>
      <dgm:t>
        <a:bodyPr rtlCol="0"/>
        <a:lstStyle/>
        <a:p>
          <a:pPr rtl="0">
            <a:defRPr b="1"/>
          </a:pPr>
          <a:r>
            <a:rPr lang="pt-BR" b="0" i="1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2º Sem 2023</a:t>
          </a:r>
          <a:endParaRPr lang="pt-BR" b="0" i="1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6173659-138A-4A00-AE0B-9063EA9393A6}" type="parTrans" cxnId="{F9D8B584-9399-4A2B-8ADC-F71293A4822C}">
      <dgm:prSet/>
      <dgm:spPr/>
      <dgm:t>
        <a:bodyPr rtlCol="0"/>
        <a:lstStyle/>
        <a:p>
          <a:pPr rtl="0"/>
          <a:endParaRPr lang="pt-BR" noProof="0" dirty="0"/>
        </a:p>
      </dgm:t>
    </dgm:pt>
    <dgm:pt modelId="{D3C3BC3F-2256-4FBC-AFA5-0D035E3EACD7}" type="sibTrans" cxnId="{F9D8B584-9399-4A2B-8ADC-F71293A4822C}">
      <dgm:prSet/>
      <dgm:spPr/>
      <dgm:t>
        <a:bodyPr rtlCol="0"/>
        <a:lstStyle/>
        <a:p>
          <a:pPr rtl="0"/>
          <a:endParaRPr lang="pt-BR" noProof="0" dirty="0"/>
        </a:p>
      </dgm:t>
    </dgm:pt>
    <dgm:pt modelId="{683CC5F6-E9B5-49F2-909E-A68D38896308}">
      <dgm:prSet/>
      <dgm:spPr/>
      <dgm:t>
        <a:bodyPr rtlCol="0"/>
        <a:lstStyle/>
        <a:p>
          <a:pPr rtl="0">
            <a:defRPr b="1"/>
          </a:pPr>
          <a:r>
            <a:rPr lang="pt-BR" b="0" i="1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2º</a:t>
          </a:r>
          <a:r>
            <a:rPr lang="pt-BR" b="0" i="1" baseline="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 Sem 2021</a:t>
          </a:r>
          <a:endParaRPr lang="pt-BR" b="0" i="1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C61DDEE-8BBF-4CBF-B066-7E60B6DF0A11}" type="sibTrans" cxnId="{59786CF9-070F-4821-A4E9-D33DB930D8D2}">
      <dgm:prSet/>
      <dgm:spPr/>
      <dgm:t>
        <a:bodyPr rtlCol="0"/>
        <a:lstStyle/>
        <a:p>
          <a:pPr rtl="0"/>
          <a:endParaRPr lang="pt-BR" noProof="0" dirty="0"/>
        </a:p>
      </dgm:t>
    </dgm:pt>
    <dgm:pt modelId="{15BFC747-B881-4328-BFBE-9BC128388CC6}" type="parTrans" cxnId="{59786CF9-070F-4821-A4E9-D33DB930D8D2}">
      <dgm:prSet/>
      <dgm:spPr/>
      <dgm:t>
        <a:bodyPr rtlCol="0"/>
        <a:lstStyle/>
        <a:p>
          <a:pPr rtl="0"/>
          <a:endParaRPr lang="pt-BR" noProof="0" dirty="0"/>
        </a:p>
      </dgm:t>
    </dgm:pt>
    <dgm:pt modelId="{4EA069F3-397F-40D5-94A6-32C3E355C277}">
      <dgm:prSet/>
      <dgm:spPr/>
      <dgm:t>
        <a:bodyPr rtlCol="0" anchor="t"/>
        <a:lstStyle/>
        <a:p>
          <a:pPr rtl="0"/>
          <a:r>
            <a:rPr lang="pt-BR" i="1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Mestrado </a:t>
          </a:r>
          <a:r>
            <a:rPr lang="pt-BR" i="1" noProof="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Usp</a:t>
          </a:r>
          <a:endParaRPr lang="pt-BR" i="1" noProof="0" dirty="0" smtClean="0">
            <a:solidFill>
              <a:schemeClr val="tx1">
                <a:lumMod val="65000"/>
                <a:lumOff val="35000"/>
              </a:schemeClr>
            </a:solidFill>
          </a:endParaRPr>
        </a:p>
        <a:p>
          <a:pPr rtl="0"/>
          <a:r>
            <a:rPr lang="pt-BR" i="1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Certificação de Inglês</a:t>
          </a:r>
        </a:p>
        <a:p>
          <a:pPr rtl="0"/>
          <a:r>
            <a:rPr lang="pt-BR" i="1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Curso na área de Finanças</a:t>
          </a:r>
        </a:p>
        <a:p>
          <a:pPr rtl="0"/>
          <a:endParaRPr lang="pt-BR" i="1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F99115B-608E-4E08-A503-B74879A76D07}" type="parTrans" cxnId="{BC5A70C8-9D97-4922-BCDB-6316D191C527}">
      <dgm:prSet/>
      <dgm:spPr/>
      <dgm:t>
        <a:bodyPr rtlCol="0"/>
        <a:lstStyle/>
        <a:p>
          <a:pPr rtl="0"/>
          <a:endParaRPr lang="pt-BR" noProof="0" dirty="0"/>
        </a:p>
      </dgm:t>
    </dgm:pt>
    <dgm:pt modelId="{E94D5EF7-F47C-476C-A5FE-1C35261B578A}" type="sibTrans" cxnId="{BC5A70C8-9D97-4922-BCDB-6316D191C527}">
      <dgm:prSet/>
      <dgm:spPr/>
      <dgm:t>
        <a:bodyPr rtlCol="0"/>
        <a:lstStyle/>
        <a:p>
          <a:pPr rtl="0"/>
          <a:endParaRPr lang="pt-BR" noProof="0" dirty="0"/>
        </a:p>
      </dgm:t>
    </dgm:pt>
    <dgm:pt modelId="{1E529C6E-C939-479A-A075-9E9B02837B50}">
      <dgm:prSet/>
      <dgm:spPr/>
      <dgm:t>
        <a:bodyPr rtlCol="0" anchor="b"/>
        <a:lstStyle/>
        <a:p>
          <a:pPr rtl="0"/>
          <a:r>
            <a:rPr lang="pt-BR" i="1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2º Sem 2023</a:t>
          </a:r>
          <a:endParaRPr lang="pt-BR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6B3C017-F97A-4640-992A-33AEE06B2EFC}" type="parTrans" cxnId="{99746BB5-7122-43B8-8680-CF610F03585C}">
      <dgm:prSet/>
      <dgm:spPr/>
      <dgm:t>
        <a:bodyPr rtlCol="0"/>
        <a:lstStyle/>
        <a:p>
          <a:pPr rtl="0"/>
          <a:endParaRPr lang="pt-BR" noProof="0" dirty="0"/>
        </a:p>
      </dgm:t>
    </dgm:pt>
    <dgm:pt modelId="{192E80CB-2667-481C-8244-6EC4AEED1BC2}" type="sibTrans" cxnId="{99746BB5-7122-43B8-8680-CF610F03585C}">
      <dgm:prSet/>
      <dgm:spPr/>
      <dgm:t>
        <a:bodyPr rtlCol="0"/>
        <a:lstStyle/>
        <a:p>
          <a:pPr rtl="0"/>
          <a:endParaRPr lang="pt-BR" noProof="0" dirty="0"/>
        </a:p>
      </dgm:t>
    </dgm:pt>
    <dgm:pt modelId="{DA0C4ECA-EA93-4441-8570-EE019CB1C2BA}">
      <dgm:prSet/>
      <dgm:spPr/>
      <dgm:t>
        <a:bodyPr rtlCol="0"/>
        <a:lstStyle/>
        <a:p>
          <a:pPr rtl="0"/>
          <a:r>
            <a:rPr lang="pt-BR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Certificações  voltados a Projetos (PMP, OKR , </a:t>
          </a:r>
          <a:r>
            <a:rPr lang="pt-BR" noProof="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Scrum</a:t>
          </a:r>
          <a:r>
            <a:rPr lang="pt-BR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)</a:t>
          </a:r>
          <a:endParaRPr lang="pt-BR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03948C3-B403-4410-9F57-3BFC5D232341}" type="parTrans" cxnId="{5B40A45F-9FCD-47CB-A843-821E53069B7A}">
      <dgm:prSet/>
      <dgm:spPr/>
      <dgm:t>
        <a:bodyPr/>
        <a:lstStyle/>
        <a:p>
          <a:endParaRPr lang="pt-BR"/>
        </a:p>
      </dgm:t>
    </dgm:pt>
    <dgm:pt modelId="{53D36F85-930B-449E-8E68-041C90855819}" type="sibTrans" cxnId="{5B40A45F-9FCD-47CB-A843-821E53069B7A}">
      <dgm:prSet/>
      <dgm:spPr/>
      <dgm:t>
        <a:bodyPr/>
        <a:lstStyle/>
        <a:p>
          <a:endParaRPr lang="pt-BR"/>
        </a:p>
      </dgm:t>
    </dgm:pt>
    <dgm:pt modelId="{9EF6ADE0-4077-4DC9-AADE-C2DF005E07DA}">
      <dgm:prSet/>
      <dgm:spPr/>
      <dgm:t>
        <a:bodyPr rtlCol="0"/>
        <a:lstStyle/>
        <a:p>
          <a:pPr rtl="0"/>
          <a:r>
            <a:rPr lang="pt-BR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Maior aproximação com negócios do Bancos</a:t>
          </a:r>
        </a:p>
        <a:p>
          <a:pPr rtl="0"/>
          <a:r>
            <a:rPr lang="pt-BR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Aprofundamento em Estatística/Python/Big Date</a:t>
          </a:r>
          <a:endParaRPr lang="pt-BR" noProof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E3B99F7-0B4C-4820-8ED5-D8C2C90DA100}" type="parTrans" cxnId="{EBC9CB82-FBF9-4938-B2C6-43F067BD5AEE}">
      <dgm:prSet/>
      <dgm:spPr/>
      <dgm:t>
        <a:bodyPr/>
        <a:lstStyle/>
        <a:p>
          <a:endParaRPr lang="pt-BR"/>
        </a:p>
      </dgm:t>
    </dgm:pt>
    <dgm:pt modelId="{9AEF4B3E-D9D4-4C70-88EB-D0E50D3D8CE4}" type="sibTrans" cxnId="{EBC9CB82-FBF9-4938-B2C6-43F067BD5AEE}">
      <dgm:prSet/>
      <dgm:spPr/>
      <dgm:t>
        <a:bodyPr/>
        <a:lstStyle/>
        <a:p>
          <a:endParaRPr lang="pt-BR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BD204284-1F7C-4D58-BC79-8C2DEE7E9FAF}" type="pres">
      <dgm:prSet presAssocID="{63085546-7C7C-4B3E-ABEB-2669F1A65FB2}" presName="divider" presStyleLbl="fgAcc1" presStyleIdx="0" presStyleCnt="7" custSzY="428624"/>
      <dgm:spPr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 custLinFactX="261486" custLinFactNeighborX="300000" custLinFactNeighborY="-1446"/>
      <dgm:spPr>
        <a:ln>
          <a:noFill/>
        </a:ln>
      </dgm:spPr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pt-BR"/>
        </a:p>
      </dgm:t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C50C56-6DC8-4C47-8DBC-4FD6B1554AA4}" type="pres">
      <dgm:prSet presAssocID="{9DCEA5FC-4640-45AF-B712-7A4FD94AEF0D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3175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/>
      <dgm:spPr>
        <a:ln>
          <a:noFill/>
        </a:ln>
      </dgm:spPr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E34084-406C-48D5-88FE-7226282DBC49}" type="pres">
      <dgm:prSet presAssocID="{096A9AF0-0DAE-4EB3-B448-4501DA034F4A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168228-1414-4AAF-B7E5-C08A80BBB2F1}" type="pres">
      <dgm:prSet presAssocID="{096A9AF0-0DAE-4EB3-B448-4501DA034F4A}" presName="ConnectLine" presStyleLbl="sibTrans1D1" presStyleIdx="1" presStyleCnt="6"/>
      <dgm:spPr>
        <a:xfrm>
          <a:off x="1843314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 custLinFactX="632291" custLinFactY="-10601" custLinFactNeighborX="700000" custLinFactNeighborY="-100000"/>
      <dgm:spPr>
        <a:prstGeom prst="ellipse">
          <a:avLst/>
        </a:prstGeom>
        <a:solidFill>
          <a:schemeClr val="accent3"/>
        </a:solidFill>
        <a:ln>
          <a:noFill/>
        </a:ln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14300" cap="rnd" cmpd="sng" algn="ctr">
          <a:solidFill>
            <a:schemeClr val="bg1">
              <a:lumMod val="95000"/>
            </a:schemeClr>
          </a:solidFill>
          <a:prstDash val="sysDot"/>
          <a:round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</dgm:pt>
    <dgm:pt modelId="{6EDDD44C-F5E4-49AD-B1D9-346B8B8AEE8F}" type="pres">
      <dgm:prSet presAssocID="{CA6B1BA0-B2FC-48AD-8EDA-F4AAA4AF2782}" presName="Ellipse" presStyleLbl="fgAcc1" presStyleIdx="4" presStyleCnt="7"/>
      <dgm:spPr>
        <a:prstGeom prst="donu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endParaRPr lang="pt-BR"/>
        </a:p>
      </dgm:t>
    </dgm:pt>
    <dgm:pt modelId="{FE564261-183D-47F9-8E7E-BCFC5023A815}" type="pres">
      <dgm:prSet presAssocID="{CA6B1BA0-B2FC-48AD-8EDA-F4AAA4AF2782}" presName="L2TextContainer" presStyleLbl="revTx" presStyleIdx="6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A36ABE-9810-4ED4-9A55-2905E7588D06}" type="pres">
      <dgm:prSet presAssocID="{CA6B1BA0-B2FC-48AD-8EDA-F4AAA4AF278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B9F5909-A57C-4893-9C8A-D5960FE9BE37}" type="pres">
      <dgm:prSet presAssocID="{CA6B1BA0-B2FC-48AD-8EDA-F4AAA4AF2782}" presName="ConnectLine" presStyleLbl="sibTrans1D1" presStyleIdx="3" presStyleCnt="6"/>
      <dgm:spPr>
        <a:xfrm>
          <a:off x="4960678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>
        <a:ln>
          <a:noFill/>
        </a:ln>
      </dgm:spPr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C2FC68-E1B8-4274-8090-C2C96A4CD82C}" type="pres">
      <dgm:prSet presAssocID="{212ADAAB-D5CB-4BBC-8DAF-7340FD33499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5" presStyleCnt="6"/>
      <dgm:spPr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5" presStyleCnt="6" custLinFactX="200000" custLinFactY="6274" custLinFactNeighborX="276624" custLinFactNeighborY="100000"/>
      <dgm:spPr>
        <a:prstGeom prst="ellipse">
          <a:avLst/>
        </a:prstGeom>
        <a:solidFill>
          <a:schemeClr val="accent3"/>
        </a:solidFill>
        <a:ln>
          <a:noFill/>
        </a:ln>
      </dgm:spPr>
    </dgm:pt>
    <dgm:pt modelId="{26BE64BD-02BC-4C6F-AC50-F9617E59754D}" type="pres">
      <dgm:prSet presAssocID="{A2560FD2-F12F-4A06-A96F-B86674952111}" presName="Ellipse" presStyleLbl="fgAcc1" presStyleIdx="6" presStyleCnt="7"/>
      <dgm:spPr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C5070CD-E29E-4F50-9A43-342A2DE968FF}" type="pres">
      <dgm:prSet presAssocID="{A2560FD2-F12F-4A06-A96F-B86674952111}" presName="L2TextContainer" presStyleLbl="revTx" presStyleIdx="10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ED4196-A0D3-4E5C-83DA-99291A8FFFC3}" type="pres">
      <dgm:prSet presAssocID="{A2560FD2-F12F-4A06-A96F-B8667495211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DE4918-169B-4E9C-B946-44A9D45AEC94}" type="pres">
      <dgm:prSet presAssocID="{A2560FD2-F12F-4A06-A96F-B86674952111}" presName="ConnectLine" presStyleLbl="sibTrans1D1" presStyleIdx="5" presStyleCnt="6"/>
      <dgm:spPr>
        <a:xfrm>
          <a:off x="8078042" y="2690813"/>
          <a:ext cx="0" cy="1592961"/>
        </a:xfrm>
        <a:prstGeom prst="line">
          <a:avLst/>
        </a:prstGeom>
        <a:noFill/>
        <a:ln w="114300" cap="rnd" cmpd="sng" algn="ctr">
          <a:solidFill>
            <a:prstClr val="white">
              <a:lumMod val="95000"/>
            </a:prstClr>
          </a:solidFill>
          <a:prstDash val="sysDot"/>
          <a:round/>
        </a:ln>
        <a:effectLst/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2802187F-7EB3-49BE-9C62-E8F8F0567AFB}" type="presOf" srcId="{3CB04A44-4013-4CA7-90FD-29AFC3C15E37}" destId="{FE564261-183D-47F9-8E7E-BCFC5023A815}" srcOrd="0" destOrd="0" presId="urn:microsoft.com/office/officeart/2017/3/layout/DropPinTimeline"/>
    <dgm:cxn modelId="{E4469D45-E897-415B-A682-716414212B34}" type="presOf" srcId="{1E529C6E-C939-479A-A075-9E9B02837B50}" destId="{5C5070CD-E29E-4F50-9A43-342A2DE968FF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3398F14A-02DF-4CA8-8E1D-4E555FE1D076}" type="presOf" srcId="{9EF6ADE0-4077-4DC9-AADE-C2DF005E07DA}" destId="{B608C5A1-CE9E-4410-9F2F-F714CC6AB069}" srcOrd="0" destOrd="2" presId="urn:microsoft.com/office/officeart/2017/3/layout/DropPinTimeline"/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EBC9CB82-FBF9-4938-B2C6-43F067BD5AEE}" srcId="{096A9AF0-0DAE-4EB3-B448-4501DA034F4A}" destId="{9EF6ADE0-4077-4DC9-AADE-C2DF005E07DA}" srcOrd="2" destOrd="0" parTransId="{8E3B99F7-0B4C-4820-8ED5-D8C2C90DA100}" sibTransId="{9AEF4B3E-D9D4-4C70-88EB-D0E50D3D8CE4}"/>
    <dgm:cxn modelId="{991E153C-2D4A-4089-A3BB-23D6CF24990F}" type="presOf" srcId="{683CC5F6-E9B5-49F2-909E-A68D38896308}" destId="{4EB3AA5C-1289-44C6-9F3E-859ABA28E18F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3C15AF51-54A6-4ED0-824A-52A4CE5468AB}" type="presOf" srcId="{2AEE5C11-34AE-4EB7-8907-9BED418EA471}" destId="{D1646913-A3FA-4470-A3E9-C64B0A13A62A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2841EC4D-F3DC-4972-B897-89C9EA062B26}" type="presOf" srcId="{92921081-529B-4D1C-83A4-C416BB4C5224}" destId="{B608C5A1-CE9E-4410-9F2F-F714CC6AB069}" srcOrd="0" destOrd="0" presId="urn:microsoft.com/office/officeart/2017/3/layout/DropPinTimeline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F16073A4-7F3E-4CB9-8FB4-14646A5FA672}" type="presOf" srcId="{831701CF-77C7-46C0-A913-8CC39517BAB8}" destId="{A782CF5D-A585-4990-846A-5EDBD19A9BDB}" srcOrd="0" destOrd="0" presId="urn:microsoft.com/office/officeart/2017/3/layout/DropPinTimeline"/>
    <dgm:cxn modelId="{2FC11007-01BB-470D-9422-1671E01275CE}" type="presOf" srcId="{A2560FD2-F12F-4A06-A96F-B86674952111}" destId="{6FED4196-A0D3-4E5C-83DA-99291A8FFFC3}" srcOrd="0" destOrd="0" presId="urn:microsoft.com/office/officeart/2017/3/layout/DropPinTimeline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146C3436-7349-460D-8FAF-B5C22B68A41F}" type="presOf" srcId="{CA6B1BA0-B2FC-48AD-8EDA-F4AAA4AF2782}" destId="{3DA36ABE-9810-4ED4-9A55-2905E7588D06}" srcOrd="0" destOrd="0" presId="urn:microsoft.com/office/officeart/2017/3/layout/DropPinTimeline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F9D8B584-9399-4A2B-8ADC-F71293A4822C}" srcId="{63085546-7C7C-4B3E-ABEB-2669F1A65FB2}" destId="{A2560FD2-F12F-4A06-A96F-B86674952111}" srcOrd="5" destOrd="0" parTransId="{96173659-138A-4A00-AE0B-9063EA9393A6}" sibTransId="{D3C3BC3F-2256-4FBC-AFA5-0D035E3EACD7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CA778689-30B7-42C6-AB39-FC78F28C0CB8}" type="presOf" srcId="{DA0C4ECA-EA93-4441-8570-EE019CB1C2BA}" destId="{B608C5A1-CE9E-4410-9F2F-F714CC6AB069}" srcOrd="0" destOrd="1" presId="urn:microsoft.com/office/officeart/2017/3/layout/DropPinTimeline"/>
    <dgm:cxn modelId="{5B40A45F-9FCD-47CB-A843-821E53069B7A}" srcId="{096A9AF0-0DAE-4EB3-B448-4501DA034F4A}" destId="{DA0C4ECA-EA93-4441-8570-EE019CB1C2BA}" srcOrd="1" destOrd="0" parTransId="{603948C3-B403-4410-9F57-3BFC5D232341}" sibTransId="{53D36F85-930B-449E-8E68-041C90855819}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F83DF077-A6DE-4B8C-A62E-2FB10C7306B7}" type="presOf" srcId="{4EA069F3-397F-40D5-94A6-32C3E355C277}" destId="{FC8603F2-85FC-4134-978C-4054E468209C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51C3A01D-5793-42E1-B8B1-95C7AEB64581}" type="presParOf" srcId="{46A6B157-7198-41C4-9D25-C4F8885F1B6F}" destId="{DCEEC7C0-6CAC-4153-B66A-D920E3B7F504}" srcOrd="4" destOrd="0" presId="urn:microsoft.com/office/officeart/2017/3/layout/DropPinTimeline"/>
    <dgm:cxn modelId="{86D426D3-DE4C-4BB4-8C09-D2C63BD51E4E}" type="presParOf" srcId="{DCEEC7C0-6CAC-4153-B66A-D920E3B7F504}" destId="{56361E50-9FEC-48AD-A369-C1A8379B35EC}" srcOrd="0" destOrd="0" presId="urn:microsoft.com/office/officeart/2017/3/layout/DropPinTimeline"/>
    <dgm:cxn modelId="{02CD6C3F-E995-471C-94FB-C0D54B4842D5}" type="presParOf" srcId="{DCEEC7C0-6CAC-4153-B66A-D920E3B7F504}" destId="{70AC7E27-D774-4261-A80F-683BBD09A81D}" srcOrd="1" destOrd="0" presId="urn:microsoft.com/office/officeart/2017/3/layout/DropPinTimeline"/>
    <dgm:cxn modelId="{5CF11FCC-C23E-454E-AC1E-DFD67727D7CD}" type="presParOf" srcId="{70AC7E27-D774-4261-A80F-683BBD09A81D}" destId="{7BC09B8D-1C75-4604-9F35-AEC078447C45}" srcOrd="0" destOrd="0" presId="urn:microsoft.com/office/officeart/2017/3/layout/DropPinTimeline"/>
    <dgm:cxn modelId="{F5089ADD-33C1-472D-BAF2-91B6652DF1A9}" type="presParOf" srcId="{70AC7E27-D774-4261-A80F-683BBD09A81D}" destId="{DFE91A1F-E910-48AB-A4C9-128002268483}" srcOrd="1" destOrd="0" presId="urn:microsoft.com/office/officeart/2017/3/layout/DropPinTimeline"/>
    <dgm:cxn modelId="{FD943790-5411-4A3B-924D-4403B21626BA}" type="presParOf" srcId="{DCEEC7C0-6CAC-4153-B66A-D920E3B7F504}" destId="{FC8603F2-85FC-4134-978C-4054E468209C}" srcOrd="2" destOrd="0" presId="urn:microsoft.com/office/officeart/2017/3/layout/DropPinTimeline"/>
    <dgm:cxn modelId="{D5E16DB1-0EBE-490A-BD7E-FD19274E6A38}" type="presParOf" srcId="{DCEEC7C0-6CAC-4153-B66A-D920E3B7F504}" destId="{4EB3AA5C-1289-44C6-9F3E-859ABA28E18F}" srcOrd="3" destOrd="0" presId="urn:microsoft.com/office/officeart/2017/3/layout/DropPinTimeline"/>
    <dgm:cxn modelId="{8DE5DA9E-2AA7-43F7-8DD5-E5ECEF772101}" type="presParOf" srcId="{DCEEC7C0-6CAC-4153-B66A-D920E3B7F504}" destId="{0BB03C0E-97EC-4D66-9B09-35D689DAB28C}" srcOrd="4" destOrd="0" presId="urn:microsoft.com/office/officeart/2017/3/layout/DropPinTimeline"/>
    <dgm:cxn modelId="{DA57C1DD-192D-489A-BBC9-D9ACA01A09F2}" type="presParOf" srcId="{DCEEC7C0-6CAC-4153-B66A-D920E3B7F504}" destId="{1A7A92CB-81F0-42D4-87BF-4008DEFA9CA8}" srcOrd="5" destOrd="0" presId="urn:microsoft.com/office/officeart/2017/3/layout/DropPinTimeline"/>
    <dgm:cxn modelId="{7E5E61DA-CACE-4FC7-A295-A50C9FA0159E}" type="presParOf" srcId="{46A6B157-7198-41C4-9D25-C4F8885F1B6F}" destId="{ABE3202B-256B-4398-8B41-CB40EDB06266}" srcOrd="5" destOrd="0" presId="urn:microsoft.com/office/officeart/2017/3/layout/DropPinTimeline"/>
    <dgm:cxn modelId="{07DA9BDD-D756-4F29-80E5-7856AC99F270}" type="presParOf" srcId="{46A6B157-7198-41C4-9D25-C4F8885F1B6F}" destId="{B744CD57-FD23-4E62-9589-4CAC57B034E9}" srcOrd="6" destOrd="0" presId="urn:microsoft.com/office/officeart/2017/3/layout/DropPinTimeline"/>
    <dgm:cxn modelId="{A54741C0-57CC-4443-9EC5-35B27EE5E879}" type="presParOf" srcId="{B744CD57-FD23-4E62-9589-4CAC57B034E9}" destId="{D891B168-1DA5-4124-931F-A51FCB8EFC11}" srcOrd="0" destOrd="0" presId="urn:microsoft.com/office/officeart/2017/3/layout/DropPinTimeline"/>
    <dgm:cxn modelId="{44B3C3FE-C503-4088-9594-FF6526E19BF3}" type="presParOf" srcId="{B744CD57-FD23-4E62-9589-4CAC57B034E9}" destId="{42206762-CD73-4F82-B16A-D168E2503215}" srcOrd="1" destOrd="0" presId="urn:microsoft.com/office/officeart/2017/3/layout/DropPinTimeline"/>
    <dgm:cxn modelId="{239B9997-909E-499F-90E5-95A977AC216C}" type="presParOf" srcId="{42206762-CD73-4F82-B16A-D168E2503215}" destId="{C0DBECBF-E3AA-450B-95D4-8349AA21B4F8}" srcOrd="0" destOrd="0" presId="urn:microsoft.com/office/officeart/2017/3/layout/DropPinTimeline"/>
    <dgm:cxn modelId="{913BA6FA-228D-4434-8839-0BBC563346A1}" type="presParOf" srcId="{42206762-CD73-4F82-B16A-D168E2503215}" destId="{6EDDD44C-F5E4-49AD-B1D9-346B8B8AEE8F}" srcOrd="1" destOrd="0" presId="urn:microsoft.com/office/officeart/2017/3/layout/DropPinTimeline"/>
    <dgm:cxn modelId="{81CB2C61-6B70-4A51-ACCE-DD65EFE72264}" type="presParOf" srcId="{B744CD57-FD23-4E62-9589-4CAC57B034E9}" destId="{FE564261-183D-47F9-8E7E-BCFC5023A815}" srcOrd="2" destOrd="0" presId="urn:microsoft.com/office/officeart/2017/3/layout/DropPinTimeline"/>
    <dgm:cxn modelId="{0D94F868-59F8-4671-9038-53D01D6C70F0}" type="presParOf" srcId="{B744CD57-FD23-4E62-9589-4CAC57B034E9}" destId="{3DA36ABE-9810-4ED4-9A55-2905E7588D06}" srcOrd="3" destOrd="0" presId="urn:microsoft.com/office/officeart/2017/3/layout/DropPinTimeline"/>
    <dgm:cxn modelId="{A0A095FA-FAD3-4861-A220-140A889CB7D8}" type="presParOf" srcId="{B744CD57-FD23-4E62-9589-4CAC57B034E9}" destId="{4B9F5909-A57C-4893-9C8A-D5960FE9BE37}" srcOrd="4" destOrd="0" presId="urn:microsoft.com/office/officeart/2017/3/layout/DropPinTimeline"/>
    <dgm:cxn modelId="{8FFFA548-0EFE-4476-B5A5-95CB32500074}" type="presParOf" srcId="{B744CD57-FD23-4E62-9589-4CAC57B034E9}" destId="{DEDCEF89-DB8F-4197-B2D2-2D39426E0B96}" srcOrd="5" destOrd="0" presId="urn:microsoft.com/office/officeart/2017/3/layout/DropPinTimeline"/>
    <dgm:cxn modelId="{D7A836E4-E400-4ED7-ABF3-88920F3B86D1}" type="presParOf" srcId="{46A6B157-7198-41C4-9D25-C4F8885F1B6F}" destId="{4A96FD2F-C127-41DC-AA54-1EEBED6BA483}" srcOrd="7" destOrd="0" presId="urn:microsoft.com/office/officeart/2017/3/layout/DropPinTimeline"/>
    <dgm:cxn modelId="{2E35C8AB-C54E-4DE6-98F2-126D8B12CA35}" type="presParOf" srcId="{46A6B157-7198-41C4-9D25-C4F8885F1B6F}" destId="{A1AE2BC4-A99C-4DD3-A84D-EB3461D18287}" srcOrd="8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  <dgm:cxn modelId="{39DED560-FDC7-4A20-BA37-B726CE3DBE1E}" type="presParOf" srcId="{46A6B157-7198-41C4-9D25-C4F8885F1B6F}" destId="{61EA613E-57A8-485F-A4A9-29037092E83A}" srcOrd="9" destOrd="0" presId="urn:microsoft.com/office/officeart/2017/3/layout/DropPinTimeline"/>
    <dgm:cxn modelId="{54E41EA0-9E87-40EF-B950-CD0D02632A5E}" type="presParOf" srcId="{46A6B157-7198-41C4-9D25-C4F8885F1B6F}" destId="{0F3B3032-C16A-44EB-AE28-CB7C1D797D2B}" srcOrd="10" destOrd="0" presId="urn:microsoft.com/office/officeart/2017/3/layout/DropPinTimeline"/>
    <dgm:cxn modelId="{1942FCC2-B760-454F-8ED4-284B5F0D173F}" type="presParOf" srcId="{0F3B3032-C16A-44EB-AE28-CB7C1D797D2B}" destId="{A64C6D16-2F77-439A-848A-F1081C5E5CBE}" srcOrd="0" destOrd="0" presId="urn:microsoft.com/office/officeart/2017/3/layout/DropPinTimeline"/>
    <dgm:cxn modelId="{AC143F48-BF04-4D0E-89BA-960F2ABBD0BF}" type="presParOf" srcId="{0F3B3032-C16A-44EB-AE28-CB7C1D797D2B}" destId="{8EFC6EAF-71E5-48C3-9F69-6FB96640B14F}" srcOrd="1" destOrd="0" presId="urn:microsoft.com/office/officeart/2017/3/layout/DropPinTimeline"/>
    <dgm:cxn modelId="{9D150C9C-5EFC-4A02-8C37-075CE44C91E1}" type="presParOf" srcId="{8EFC6EAF-71E5-48C3-9F69-6FB96640B14F}" destId="{73F98938-B973-410F-B6E0-43437FA146E6}" srcOrd="0" destOrd="0" presId="urn:microsoft.com/office/officeart/2017/3/layout/DropPinTimeline"/>
    <dgm:cxn modelId="{64F7D1CF-1C75-4E99-9650-834BFE5A5694}" type="presParOf" srcId="{8EFC6EAF-71E5-48C3-9F69-6FB96640B14F}" destId="{26BE64BD-02BC-4C6F-AC50-F9617E59754D}" srcOrd="1" destOrd="0" presId="urn:microsoft.com/office/officeart/2017/3/layout/DropPinTimeline"/>
    <dgm:cxn modelId="{C16907F7-D721-4CDC-AE06-6F5EE47FD277}" type="presParOf" srcId="{0F3B3032-C16A-44EB-AE28-CB7C1D797D2B}" destId="{5C5070CD-E29E-4F50-9A43-342A2DE968FF}" srcOrd="2" destOrd="0" presId="urn:microsoft.com/office/officeart/2017/3/layout/DropPinTimeline"/>
    <dgm:cxn modelId="{CA8AB878-D5FF-4555-BB9A-8E6D1CC53290}" type="presParOf" srcId="{0F3B3032-C16A-44EB-AE28-CB7C1D797D2B}" destId="{6FED4196-A0D3-4E5C-83DA-99291A8FFFC3}" srcOrd="3" destOrd="0" presId="urn:microsoft.com/office/officeart/2017/3/layout/DropPinTimeline"/>
    <dgm:cxn modelId="{55A40688-F4F2-41AC-A466-706C7C2D4FCF}" type="presParOf" srcId="{0F3B3032-C16A-44EB-AE28-CB7C1D797D2B}" destId="{54DE4918-169B-4E9C-B946-44A9D45AEC94}" srcOrd="4" destOrd="0" presId="urn:microsoft.com/office/officeart/2017/3/layout/DropPinTimeline"/>
    <dgm:cxn modelId="{506414DA-3D19-4555-9698-F2128A0EF183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2476501"/>
          <a:ext cx="10939605" cy="428624"/>
        </a:xfrm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3203894" y="613743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3247480" y="657328"/>
          <a:ext cx="305170" cy="305170"/>
        </a:xfrm>
        <a:prstGeom prst="donu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562060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rtlCol="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Certificação (Power BI, SQL , AWS, CP10)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Aprimorar o inglês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Inicio de Pós Graduação</a:t>
          </a:r>
          <a:endParaRPr lang="pt-BR" sz="11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62060" y="1097851"/>
        <a:ext cx="2576929" cy="1592961"/>
      </dsp:txXfrm>
    </dsp:sp>
    <dsp:sp modelId="{85C50C56-6DC8-4C47-8DBC-4FD6B1554AA4}">
      <dsp:nvSpPr>
        <dsp:cNvPr id="0" name=""/>
        <dsp:cNvSpPr/>
      </dsp:nvSpPr>
      <dsp:spPr>
        <a:xfrm>
          <a:off x="562060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rtlCol="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pt-BR" sz="1100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2º Sem 2020</a:t>
          </a:r>
          <a:endParaRPr lang="pt-BR" sz="11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62060" y="538162"/>
        <a:ext cx="2576929" cy="559689"/>
      </dsp:txXfrm>
    </dsp:sp>
    <dsp:sp modelId="{4F322B1B-F357-4BCD-BF34-8A0D705A1CE7}">
      <dsp:nvSpPr>
        <dsp:cNvPr id="0" name=""/>
        <dsp:cNvSpPr/>
      </dsp:nvSpPr>
      <dsp:spPr>
        <a:xfrm>
          <a:off x="284633" y="1097851"/>
          <a:ext cx="0" cy="1592961"/>
        </a:xfrm>
        <a:prstGeom prst="line">
          <a:avLst/>
        </a:prstGeom>
        <a:noFill/>
        <a:ln w="3175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237113" y="2640440"/>
          <a:ext cx="99873" cy="100744"/>
        </a:xfrm>
        <a:prstGeom prst="ellipse">
          <a:avLst/>
        </a:prstGeom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647144" y="4367448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690729" y="4411033"/>
          <a:ext cx="305170" cy="305170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2120742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rtlCol="0" anchor="b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Aprimoramento do nível de maturidade técnica e emocional</a:t>
          </a:r>
          <a:endParaRPr lang="pt-BR" sz="11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Certificações  voltados a Projetos (PMP, OKR , </a:t>
          </a:r>
          <a:r>
            <a:rPr lang="pt-BR" sz="1100" kern="1200" noProof="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Scrum</a:t>
          </a:r>
          <a:r>
            <a:rPr lang="pt-BR" sz="1100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)</a:t>
          </a:r>
          <a:endParaRPr lang="pt-BR" sz="11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Maior aproximação com negócios do Bancos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Aprofundamento em Estatística/Python/Big Date</a:t>
          </a:r>
          <a:endParaRPr lang="pt-BR" sz="11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120742" y="2690813"/>
        <a:ext cx="2576929" cy="1592961"/>
      </dsp:txXfrm>
    </dsp:sp>
    <dsp:sp modelId="{C1E34084-406C-48D5-88FE-7226282DBC49}">
      <dsp:nvSpPr>
        <dsp:cNvPr id="0" name=""/>
        <dsp:cNvSpPr/>
      </dsp:nvSpPr>
      <dsp:spPr>
        <a:xfrm>
          <a:off x="2120742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pt-BR" sz="1600" b="1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1º Sem 2021</a:t>
          </a:r>
          <a:endParaRPr lang="pt-BR" sz="11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120742" y="4283774"/>
        <a:ext cx="2576929" cy="559689"/>
      </dsp:txXfrm>
    </dsp:sp>
    <dsp:sp modelId="{33168228-1414-4AAF-B7E5-C08A80BBB2F1}">
      <dsp:nvSpPr>
        <dsp:cNvPr id="0" name=""/>
        <dsp:cNvSpPr/>
      </dsp:nvSpPr>
      <dsp:spPr>
        <a:xfrm>
          <a:off x="1843314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795795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10466006" y="83673"/>
          <a:ext cx="392341" cy="392341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10509592" y="127259"/>
          <a:ext cx="305170" cy="305170"/>
        </a:xfrm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679424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rtlCol="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i="1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Mestrado </a:t>
          </a:r>
          <a:r>
            <a:rPr lang="pt-BR" sz="1100" i="1" kern="1200" noProof="0" dirty="0" err="1" smtClean="0">
              <a:solidFill>
                <a:schemeClr val="tx1">
                  <a:lumMod val="65000"/>
                  <a:lumOff val="35000"/>
                </a:schemeClr>
              </a:solidFill>
            </a:rPr>
            <a:t>Usp</a:t>
          </a:r>
          <a:endParaRPr lang="pt-BR" sz="1100" i="1" kern="1200" noProof="0" dirty="0" smtClean="0">
            <a:solidFill>
              <a:schemeClr val="tx1">
                <a:lumMod val="65000"/>
                <a:lumOff val="35000"/>
              </a:schemeClr>
            </a:solidFill>
          </a:endParaRP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i="1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Certificação de Inglês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i="1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Curso na área de Finanças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i="1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679424" y="1097851"/>
        <a:ext cx="2576929" cy="1592961"/>
      </dsp:txXfrm>
    </dsp:sp>
    <dsp:sp modelId="{4EB3AA5C-1289-44C6-9F3E-859ABA28E18F}">
      <dsp:nvSpPr>
        <dsp:cNvPr id="0" name=""/>
        <dsp:cNvSpPr/>
      </dsp:nvSpPr>
      <dsp:spPr>
        <a:xfrm>
          <a:off x="3679424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rtlCol="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pt-BR" sz="1500" b="0" i="1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2º</a:t>
          </a:r>
          <a:r>
            <a:rPr lang="pt-BR" sz="1500" b="0" i="1" kern="1200" baseline="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 Sem 2021</a:t>
          </a:r>
          <a:endParaRPr lang="pt-BR" sz="1500" b="0" i="1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679424" y="538162"/>
        <a:ext cx="2576929" cy="559689"/>
      </dsp:txXfrm>
    </dsp:sp>
    <dsp:sp modelId="{0BB03C0E-97EC-4D66-9B09-35D689DAB28C}">
      <dsp:nvSpPr>
        <dsp:cNvPr id="0" name=""/>
        <dsp:cNvSpPr/>
      </dsp:nvSpPr>
      <dsp:spPr>
        <a:xfrm>
          <a:off x="3401996" y="1097851"/>
          <a:ext cx="0" cy="1592961"/>
        </a:xfrm>
        <a:prstGeom prst="line">
          <a:avLst/>
        </a:prstGeom>
        <a:noFill/>
        <a:ln w="114300" cap="rnd" cmpd="sng" algn="ctr">
          <a:solidFill>
            <a:schemeClr val="bg1">
              <a:lumMod val="95000"/>
            </a:schemeClr>
          </a:solidFill>
          <a:prstDash val="sysDot"/>
          <a:round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354477" y="2640440"/>
          <a:ext cx="99873" cy="100744"/>
        </a:xfrm>
        <a:prstGeom prst="ellipse">
          <a:avLst/>
        </a:prstGeom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764507" y="4367448"/>
          <a:ext cx="392341" cy="392341"/>
        </a:xfrm>
        <a:prstGeom prst="teardrop">
          <a:avLst>
            <a:gd name="adj" fmla="val 115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808093" y="4411033"/>
          <a:ext cx="305170" cy="305170"/>
        </a:xfrm>
        <a:prstGeom prst="donu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5238106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rtlCol="0" anchor="b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Fazer intercambio</a:t>
          </a:r>
          <a:endParaRPr lang="pt-BR" sz="11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238106" y="2690813"/>
        <a:ext cx="2576929" cy="1592961"/>
      </dsp:txXfrm>
    </dsp:sp>
    <dsp:sp modelId="{3DA36ABE-9810-4ED4-9A55-2905E7588D06}">
      <dsp:nvSpPr>
        <dsp:cNvPr id="0" name=""/>
        <dsp:cNvSpPr/>
      </dsp:nvSpPr>
      <dsp:spPr>
        <a:xfrm>
          <a:off x="5238106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rtlCol="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pt-BR" sz="1100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1º Sem 2023</a:t>
          </a:r>
          <a:endParaRPr lang="pt-BR" sz="11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238106" y="4283774"/>
        <a:ext cx="2576929" cy="559689"/>
      </dsp:txXfrm>
    </dsp:sp>
    <dsp:sp modelId="{4B9F5909-A57C-4893-9C8A-D5960FE9BE37}">
      <dsp:nvSpPr>
        <dsp:cNvPr id="0" name=""/>
        <dsp:cNvSpPr/>
      </dsp:nvSpPr>
      <dsp:spPr>
        <a:xfrm>
          <a:off x="4960678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913158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6323189" y="621836"/>
          <a:ext cx="392341" cy="39234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366775" y="665422"/>
          <a:ext cx="305170" cy="305170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6796788" y="1097851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rtlCol="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6796788" y="1097851"/>
        <a:ext cx="2576929" cy="1592961"/>
      </dsp:txXfrm>
    </dsp:sp>
    <dsp:sp modelId="{6EC2FC68-E1B8-4274-8090-C2C96A4CD82C}">
      <dsp:nvSpPr>
        <dsp:cNvPr id="0" name=""/>
        <dsp:cNvSpPr/>
      </dsp:nvSpPr>
      <dsp:spPr>
        <a:xfrm>
          <a:off x="6796788" y="538162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9850" bIns="0" numCol="1" spcCol="1270" rtlCol="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pt-BR" sz="1100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1º</a:t>
          </a:r>
          <a:r>
            <a:rPr lang="pt-BR" sz="1100" kern="1200" baseline="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 Sem 2023</a:t>
          </a:r>
          <a:endParaRPr lang="pt-BR" sz="11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6796788" y="538162"/>
        <a:ext cx="2576929" cy="559689"/>
      </dsp:txXfrm>
    </dsp:sp>
    <dsp:sp modelId="{4F41BF23-550C-4E7F-977E-3D22E3AF7B51}">
      <dsp:nvSpPr>
        <dsp:cNvPr id="0" name=""/>
        <dsp:cNvSpPr/>
      </dsp:nvSpPr>
      <dsp:spPr>
        <a:xfrm>
          <a:off x="6519360" y="1097851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471840" y="2640440"/>
          <a:ext cx="99873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18900000">
          <a:off x="10466006" y="4905610"/>
          <a:ext cx="392341" cy="392341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10509592" y="4949196"/>
          <a:ext cx="305170" cy="305170"/>
        </a:xfrm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8355470" y="2690813"/>
          <a:ext cx="2576929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rtlCol="0" anchor="b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i="1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2º Sem 2023</a:t>
          </a:r>
          <a:endParaRPr lang="pt-BR" sz="1100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8355470" y="2690813"/>
        <a:ext cx="2576929" cy="1592961"/>
      </dsp:txXfrm>
    </dsp:sp>
    <dsp:sp modelId="{6FED4196-A0D3-4E5C-83DA-99291A8FFFC3}">
      <dsp:nvSpPr>
        <dsp:cNvPr id="0" name=""/>
        <dsp:cNvSpPr/>
      </dsp:nvSpPr>
      <dsp:spPr>
        <a:xfrm>
          <a:off x="8355470" y="4283774"/>
          <a:ext cx="2576929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rtlCol="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pt-BR" sz="1500" b="0" i="1" kern="1200" noProof="0" dirty="0" smtClean="0">
              <a:solidFill>
                <a:schemeClr val="tx1">
                  <a:lumMod val="65000"/>
                  <a:lumOff val="35000"/>
                </a:schemeClr>
              </a:solidFill>
            </a:rPr>
            <a:t>2º Sem 2023</a:t>
          </a:r>
          <a:endParaRPr lang="pt-BR" sz="1500" b="0" i="1" kern="1200" noProof="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8355470" y="4283774"/>
        <a:ext cx="2576929" cy="559689"/>
      </dsp:txXfrm>
    </dsp:sp>
    <dsp:sp modelId="{54DE4918-169B-4E9C-B946-44A9D45AEC94}">
      <dsp:nvSpPr>
        <dsp:cNvPr id="0" name=""/>
        <dsp:cNvSpPr/>
      </dsp:nvSpPr>
      <dsp:spPr>
        <a:xfrm>
          <a:off x="8078042" y="2690813"/>
          <a:ext cx="0" cy="1592961"/>
        </a:xfrm>
        <a:prstGeom prst="line">
          <a:avLst/>
        </a:prstGeom>
        <a:noFill/>
        <a:ln w="114300" cap="rnd" cmpd="sng" algn="ctr">
          <a:solidFill>
            <a:prstClr val="white">
              <a:lumMod val="95000"/>
            </a:prstClr>
          </a:solidFill>
          <a:prstDash val="sysDot"/>
          <a:round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8030522" y="2640440"/>
          <a:ext cx="99873" cy="100744"/>
        </a:xfrm>
        <a:prstGeom prst="ellipse">
          <a:avLst/>
        </a:prstGeom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 xmlns="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 xmlns="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 xmlns="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 xmlns="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 xmlns="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 xmlns="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 xmlns="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 xmlns="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A49F901-1989-4566-9808-6826F10895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91D43C-A1FB-4D12-9603-15C87CC51B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1AEE7F-66B4-407F-9049-B70F2CCBD4D2}" type="datetime1">
              <a:rPr lang="pt-BR" smtClean="0"/>
              <a:t>22/09/2020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41410C-1516-40F9-AD00-AEE7ADAC1F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2219D84-37B1-413B-9CD0-EA679916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CEC1867-F828-4959-BAF9-6816A080F1B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652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A6632E-6DD6-4EB0-9DF2-588367AA11D6}" type="datetime1">
              <a:rPr lang="pt-BR" noProof="0" smtClean="0"/>
              <a:t>22/09/2020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2EF66A-76DC-46BE-966E-D293CA144AB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3970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42EF66A-76DC-46BE-966E-D293CA144AB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89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7C03D-C54D-40F9-AE6B-95171A26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4DB319-1DBD-4158-A53E-69B8D62F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172B76-AC05-4563-9F3D-475CFF0FF423}" type="datetime1">
              <a:rPr lang="pt-BR" noProof="0" smtClean="0"/>
              <a:t>22/09/2020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DD8B8A-BE34-4A8E-84DB-6FB75CE4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2D4E8CF-5B8A-42F4-ADE9-A7023854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D35DBF2-A8CF-448E-B167-C826703D0B6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69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F92E8F-54AB-46D3-88CF-E717BC21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30E8A0-AA93-4D38-81C5-EC63E1EC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4FE646-8520-427D-ACD3-69976EEB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AFE2580-3524-42A0-A08F-D1B0022E2A93}" type="datetime1">
              <a:rPr lang="pt-BR" noProof="0" smtClean="0"/>
              <a:t>22/09/2020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5FDAB-3FCC-421B-B8DF-073DEE2E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D8FBED1-D092-4841-B651-580D34D55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D35DBF2-A8CF-448E-B167-C826703D0B6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31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85EED-B8B5-4E09-A0EC-8BD2CF13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Planejamento de carreira</a:t>
            </a:r>
            <a:endParaRPr lang="pt-BR" dirty="0"/>
          </a:p>
        </p:txBody>
      </p:sp>
      <p:graphicFrame>
        <p:nvGraphicFramePr>
          <p:cNvPr id="3" name="Diagrama 2" descr="Linha do tempo de espaço reservado&#10;">
            <a:extLst>
              <a:ext uri="{FF2B5EF4-FFF2-40B4-BE49-F238E27FC236}">
                <a16:creationId xmlns:a16="http://schemas.microsoft.com/office/drawing/2014/main" id="{073C5A0D-DFE8-4C7D-834F-C6443FF17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728946"/>
              </p:ext>
            </p:extLst>
          </p:nvPr>
        </p:nvGraphicFramePr>
        <p:xfrm>
          <a:off x="559522" y="1247775"/>
          <a:ext cx="10939605" cy="538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5057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235">
      <a:dk1>
        <a:sysClr val="windowText" lastClr="000000"/>
      </a:dk1>
      <a:lt1>
        <a:sysClr val="window" lastClr="FFFFFF"/>
      </a:lt1>
      <a:dk2>
        <a:srgbClr val="44546A"/>
      </a:dk2>
      <a:lt2>
        <a:srgbClr val="FAF6F5"/>
      </a:lt2>
      <a:accent1>
        <a:srgbClr val="72D5E3"/>
      </a:accent1>
      <a:accent2>
        <a:srgbClr val="EECCAC"/>
      </a:accent2>
      <a:accent3>
        <a:srgbClr val="EC7276"/>
      </a:accent3>
      <a:accent4>
        <a:srgbClr val="ABE373"/>
      </a:accent4>
      <a:accent5>
        <a:srgbClr val="FF9B5D"/>
      </a:accent5>
      <a:accent6>
        <a:srgbClr val="77A4E7"/>
      </a:accent6>
      <a:hlink>
        <a:srgbClr val="72D5E3"/>
      </a:hlink>
      <a:folHlink>
        <a:srgbClr val="72D5E3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086943_TF34333053.potx" id="{F5EAB98B-594E-4F1C-A74D-CF4FDBA07784}" vid="{DD5CF667-AA33-459A-B7D6-C93016725D9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51B915-B752-4B7C-BA7F-CCFB347FFE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E2710F-C3EF-4E8A-B5E7-534C1A52C80E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71af3243-3dd4-4a8d-8c0d-dd76da1f02a5"/>
    <ds:schemaRef ds:uri="http://www.w3.org/XML/1998/namespace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2B28B7D-B36D-4BFF-B46F-FA322EDA05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tf34333053_win32</Template>
  <TotalTime>0</TotalTime>
  <Words>84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do Office</vt:lpstr>
      <vt:lpstr>Planejamento de carreira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2020-09-22T16:35:01Z</dcterms:created>
  <dcterms:modified xsi:type="dcterms:W3CDTF">2020-09-22T16:57:04Z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