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2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59F68D-ADF4-4DF8-90E6-3C4087353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E775CD-DF78-46F5-8153-D057325985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95E769-DA95-4404-8D14-60AB8D6F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CC90-234F-44B8-A5B1-0E62BF280767}" type="datetimeFigureOut">
              <a:rPr lang="pt-BR" smtClean="0"/>
              <a:t>23/09/2021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16FF48-2AB5-4220-85FC-BEE752094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9D5FBA-DD4F-4F23-AF30-8306895DB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AEE3D-3452-4FA7-9F76-21DE573A84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718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2F941-C8AF-4721-848B-B8AF18C22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0D1C4BF-AE78-4304-B5F8-0DE28E061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CD7575-E2AB-4095-B767-2B09CBC34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CC90-234F-44B8-A5B1-0E62BF280767}" type="datetimeFigureOut">
              <a:rPr lang="pt-BR" smtClean="0"/>
              <a:t>23/09/2021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7AC503-ADC3-4BB4-A4AE-988BEC588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974427-2FE4-4C60-9B50-D8610E6A9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AEE3D-3452-4FA7-9F76-21DE573A84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8328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B119261-BA42-4D94-A173-64733FCF26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1300568-A6F2-4486-AB48-9F7D56A77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CD7370-4037-444C-A3B2-9D9EBFCD8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CC90-234F-44B8-A5B1-0E62BF280767}" type="datetimeFigureOut">
              <a:rPr lang="pt-BR" smtClean="0"/>
              <a:t>23/09/2021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5A40F0-1FCC-4A41-82C8-87B1D499A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D57280-28A2-4277-94AA-B7FDD2238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AEE3D-3452-4FA7-9F76-21DE573A84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739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E841E8-5D0B-4837-A48B-F0A2BCFFC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CFE50C-2BBB-4F80-B737-3921DD6CC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3B5F0F-6AEE-49FC-B3A7-F9D19F62A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CC90-234F-44B8-A5B1-0E62BF280767}" type="datetimeFigureOut">
              <a:rPr lang="pt-BR" smtClean="0"/>
              <a:t>23/09/2021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C13F61-21DB-4EE4-BF50-E86AE4A3B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A7DCE9-03B4-424D-B443-DF9AA3FB2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AEE3D-3452-4FA7-9F76-21DE573A84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154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D57F5-2B1B-4587-8EC0-EBC74BB03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A08C3B-F539-45AD-ABC5-10155E34A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97C750-8955-4672-9B99-ACA66E4C3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CC90-234F-44B8-A5B1-0E62BF280767}" type="datetimeFigureOut">
              <a:rPr lang="pt-BR" smtClean="0"/>
              <a:t>23/09/2021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5CCADE-F2D5-4DE1-B7FB-5088E99AC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D9CC97-1839-4C55-98AF-7B8DB2ED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AEE3D-3452-4FA7-9F76-21DE573A84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876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D474EC-C357-4542-AB39-678E61802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3118BB-BB82-4001-9DBB-80672E671A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727A801-4F62-4515-ADFA-8825334A6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FDB8B1-6DF2-489B-8879-6E0204344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CC90-234F-44B8-A5B1-0E62BF280767}" type="datetimeFigureOut">
              <a:rPr lang="pt-BR" smtClean="0"/>
              <a:t>23/09/2021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D7F98F-26F0-4BDF-B067-54F575D72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F16F99F-AAAE-4FC0-810F-AF39F55F1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AEE3D-3452-4FA7-9F76-21DE573A84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4742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4DE35A-80FF-4581-9729-EA11A534B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AD4357-6C7D-4DE9-939A-D7CE4E75A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F74F043-1FCC-42EA-944A-FBA614309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51CEC95-5792-48E7-9E90-04EFE5B83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D7B5055-9FB3-4E82-BECD-F23261D194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0EB294A-94A4-4C9B-B97E-B675429AE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CC90-234F-44B8-A5B1-0E62BF280767}" type="datetimeFigureOut">
              <a:rPr lang="pt-BR" smtClean="0"/>
              <a:t>23/09/2021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2F46F14-4451-42FA-9ED6-D751E63AB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82F4C36-F6A0-4DE7-9E9F-339BF6F27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AEE3D-3452-4FA7-9F76-21DE573A84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670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39C7B3-4764-4E70-AFCB-78C0C3A62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12295D2-0250-421D-AD3A-917B49197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CC90-234F-44B8-A5B1-0E62BF280767}" type="datetimeFigureOut">
              <a:rPr lang="pt-BR" smtClean="0"/>
              <a:t>23/09/2021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4A15EA3-F047-4C46-82D2-A249DB390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BC7EB80-D9DE-47E8-90D3-5B46BEBF0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AEE3D-3452-4FA7-9F76-21DE573A84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4515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109113B-149D-4E99-B5EA-A1B7D30E6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CC90-234F-44B8-A5B1-0E62BF280767}" type="datetimeFigureOut">
              <a:rPr lang="pt-BR" smtClean="0"/>
              <a:t>23/09/2021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16D5D73-D070-4B7D-A5ED-6D1D99C95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B33743-FC57-4123-920E-159FF91A6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AEE3D-3452-4FA7-9F76-21DE573A84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241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40E73C-4708-45FF-A1F0-79C0A96C5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377C57-375C-4A80-A350-DED94C8FE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96B60E7-FAB6-46FC-9332-1C42A61C1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AF99AD-B9AC-4CDB-BB1C-FCFFF9D54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CC90-234F-44B8-A5B1-0E62BF280767}" type="datetimeFigureOut">
              <a:rPr lang="pt-BR" smtClean="0"/>
              <a:t>23/09/2021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389141-D862-4C32-B5CF-8771CD33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AB5A01-DB70-47D1-938E-CE84FE32D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AEE3D-3452-4FA7-9F76-21DE573A84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1780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04867C-38C3-4278-8D29-D4B041E09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BC034D5-D48E-4F95-9A9E-1CEE6A2295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D92562-4008-4CE2-B822-60CBD8296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184C4C3-2BCE-4DFB-9723-8855193C5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CC90-234F-44B8-A5B1-0E62BF280767}" type="datetimeFigureOut">
              <a:rPr lang="pt-BR" smtClean="0"/>
              <a:t>23/09/2021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66BF47-63AD-4FB6-9032-1C321B102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E3D99FC-1E9E-4489-A027-8C4603C7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AEE3D-3452-4FA7-9F76-21DE573A84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21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6AA426E-E3F7-483C-954B-F6B5BA93A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0F05C1-0789-4898-B249-56964559C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838180-6FB6-46CF-B5C4-2ADEA9DF1A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0CC90-234F-44B8-A5B1-0E62BF280767}" type="datetimeFigureOut">
              <a:rPr lang="pt-BR" smtClean="0"/>
              <a:t>23/09/2021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F855CB-B891-4C9C-BA93-5BDC513CFD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DABC84-FCE7-4978-BDAF-40DE9D33F0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AEE3D-3452-4FA7-9F76-21DE573A84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963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9AAAA33B-3751-4492-8C58-F3F3EDA87D02}"/>
              </a:ext>
            </a:extLst>
          </p:cNvPr>
          <p:cNvSpPr/>
          <p:nvPr/>
        </p:nvSpPr>
        <p:spPr>
          <a:xfrm>
            <a:off x="-25091" y="1039974"/>
            <a:ext cx="12192000" cy="5803641"/>
          </a:xfrm>
          <a:prstGeom prst="rect">
            <a:avLst/>
          </a:prstGeom>
          <a:solidFill>
            <a:srgbClr val="F4F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F9B4357A-2DBD-4250-AC54-FE9BC4B2649B}"/>
              </a:ext>
            </a:extLst>
          </p:cNvPr>
          <p:cNvSpPr/>
          <p:nvPr/>
        </p:nvSpPr>
        <p:spPr>
          <a:xfrm>
            <a:off x="0" y="0"/>
            <a:ext cx="12192000" cy="1054359"/>
          </a:xfrm>
          <a:prstGeom prst="rect">
            <a:avLst/>
          </a:prstGeom>
          <a:solidFill>
            <a:srgbClr val="2830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A3E92F0D-5B99-4099-A2B6-C1CEA6D6851A}"/>
              </a:ext>
            </a:extLst>
          </p:cNvPr>
          <p:cNvSpPr/>
          <p:nvPr/>
        </p:nvSpPr>
        <p:spPr>
          <a:xfrm>
            <a:off x="357998" y="570021"/>
            <a:ext cx="2612155" cy="9399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F5A038B5-4F96-4483-AC90-2E97F4DEC3A8}"/>
              </a:ext>
            </a:extLst>
          </p:cNvPr>
          <p:cNvSpPr/>
          <p:nvPr/>
        </p:nvSpPr>
        <p:spPr>
          <a:xfrm>
            <a:off x="358000" y="1673490"/>
            <a:ext cx="6746382" cy="23030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F82FF9EB-41E7-4C38-B075-D48411AA794E}"/>
              </a:ext>
            </a:extLst>
          </p:cNvPr>
          <p:cNvSpPr/>
          <p:nvPr/>
        </p:nvSpPr>
        <p:spPr>
          <a:xfrm>
            <a:off x="357999" y="4129418"/>
            <a:ext cx="6749738" cy="24966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67A4DCCA-E140-4911-886D-27E3A577FBC7}"/>
              </a:ext>
            </a:extLst>
          </p:cNvPr>
          <p:cNvSpPr/>
          <p:nvPr/>
        </p:nvSpPr>
        <p:spPr>
          <a:xfrm>
            <a:off x="7236756" y="1673871"/>
            <a:ext cx="4453463" cy="23030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BCBF47D6-9911-4ADB-81B0-999C01675110}"/>
              </a:ext>
            </a:extLst>
          </p:cNvPr>
          <p:cNvSpPr/>
          <p:nvPr/>
        </p:nvSpPr>
        <p:spPr>
          <a:xfrm>
            <a:off x="7236756" y="4167450"/>
            <a:ext cx="2160544" cy="24797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tângulo: Cantos Superiores Arredondados 44">
            <a:extLst>
              <a:ext uri="{FF2B5EF4-FFF2-40B4-BE49-F238E27FC236}">
                <a16:creationId xmlns:a16="http://schemas.microsoft.com/office/drawing/2014/main" id="{D7628FBC-F70A-4977-B1EC-0C32BD06B10E}"/>
              </a:ext>
            </a:extLst>
          </p:cNvPr>
          <p:cNvSpPr/>
          <p:nvPr/>
        </p:nvSpPr>
        <p:spPr>
          <a:xfrm>
            <a:off x="357999" y="1673206"/>
            <a:ext cx="6746382" cy="422337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830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1C878E9F-86B6-4796-8200-084D735A6308}"/>
              </a:ext>
            </a:extLst>
          </p:cNvPr>
          <p:cNvSpPr/>
          <p:nvPr/>
        </p:nvSpPr>
        <p:spPr>
          <a:xfrm>
            <a:off x="7236755" y="1673206"/>
            <a:ext cx="4453464" cy="406742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830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tângulo: Cantos Superiores Arredondados 19">
            <a:extLst>
              <a:ext uri="{FF2B5EF4-FFF2-40B4-BE49-F238E27FC236}">
                <a16:creationId xmlns:a16="http://schemas.microsoft.com/office/drawing/2014/main" id="{7B0143EA-E3CC-4280-94C9-25EFBCEDAC82}"/>
              </a:ext>
            </a:extLst>
          </p:cNvPr>
          <p:cNvSpPr/>
          <p:nvPr/>
        </p:nvSpPr>
        <p:spPr>
          <a:xfrm>
            <a:off x="7236756" y="4164613"/>
            <a:ext cx="2160544" cy="247033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830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D3A61082-88E6-43C5-B9D9-FCD4858CDCC7}"/>
              </a:ext>
            </a:extLst>
          </p:cNvPr>
          <p:cNvGrpSpPr/>
          <p:nvPr/>
        </p:nvGrpSpPr>
        <p:grpSpPr>
          <a:xfrm>
            <a:off x="-197370" y="1831178"/>
            <a:ext cx="172279" cy="178121"/>
            <a:chOff x="80233" y="1858497"/>
            <a:chExt cx="242014" cy="250221"/>
          </a:xfrm>
        </p:grpSpPr>
        <p:pic>
          <p:nvPicPr>
            <p:cNvPr id="32" name="Imagem 31" descr="Forma, Seta&#10;&#10;Descrição gerada automaticamente">
              <a:extLst>
                <a:ext uri="{FF2B5EF4-FFF2-40B4-BE49-F238E27FC236}">
                  <a16:creationId xmlns:a16="http://schemas.microsoft.com/office/drawing/2014/main" id="{7B750389-CD53-4FA5-B7BB-DF6B9303C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33" y="1858497"/>
              <a:ext cx="145962" cy="250221"/>
            </a:xfrm>
            <a:prstGeom prst="rect">
              <a:avLst/>
            </a:prstGeom>
          </p:spPr>
        </p:pic>
        <p:pic>
          <p:nvPicPr>
            <p:cNvPr id="33" name="Imagem 32" descr="Forma, Seta&#10;&#10;Descrição gerada automaticamente">
              <a:extLst>
                <a:ext uri="{FF2B5EF4-FFF2-40B4-BE49-F238E27FC236}">
                  <a16:creationId xmlns:a16="http://schemas.microsoft.com/office/drawing/2014/main" id="{4B13205D-CF7F-4A3D-8386-8FE06C1A8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285" y="1858497"/>
              <a:ext cx="145962" cy="250221"/>
            </a:xfrm>
            <a:prstGeom prst="rect">
              <a:avLst/>
            </a:prstGeom>
          </p:spPr>
        </p:pic>
      </p:grpSp>
      <p:sp>
        <p:nvSpPr>
          <p:cNvPr id="42" name="Retângulo 41">
            <a:extLst>
              <a:ext uri="{FF2B5EF4-FFF2-40B4-BE49-F238E27FC236}">
                <a16:creationId xmlns:a16="http://schemas.microsoft.com/office/drawing/2014/main" id="{0C9828B4-9A73-43F3-B849-A4D825A87CBD}"/>
              </a:ext>
            </a:extLst>
          </p:cNvPr>
          <p:cNvSpPr/>
          <p:nvPr/>
        </p:nvSpPr>
        <p:spPr>
          <a:xfrm>
            <a:off x="6193968" y="570021"/>
            <a:ext cx="2612155" cy="9399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A946DD6C-2351-4CCA-98DE-50D7F8AAA9F0}"/>
              </a:ext>
            </a:extLst>
          </p:cNvPr>
          <p:cNvSpPr/>
          <p:nvPr/>
        </p:nvSpPr>
        <p:spPr>
          <a:xfrm>
            <a:off x="3275983" y="570021"/>
            <a:ext cx="2612155" cy="9399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F14D8890-D043-41A8-8F2D-787208498491}"/>
              </a:ext>
            </a:extLst>
          </p:cNvPr>
          <p:cNvSpPr/>
          <p:nvPr/>
        </p:nvSpPr>
        <p:spPr>
          <a:xfrm>
            <a:off x="9111953" y="570021"/>
            <a:ext cx="2612155" cy="9399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AF787E9-320A-4D16-B69D-A97DC28D0956}"/>
              </a:ext>
            </a:extLst>
          </p:cNvPr>
          <p:cNvSpPr txBox="1"/>
          <p:nvPr/>
        </p:nvSpPr>
        <p:spPr>
          <a:xfrm>
            <a:off x="259213" y="-19231"/>
            <a:ext cx="367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Painel monitoramento de SQUADS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7CC18D0-45B9-47B7-8C79-734E8A47091A}"/>
              </a:ext>
            </a:extLst>
          </p:cNvPr>
          <p:cNvSpPr txBox="1"/>
          <p:nvPr/>
        </p:nvSpPr>
        <p:spPr>
          <a:xfrm>
            <a:off x="357998" y="521355"/>
            <a:ext cx="167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Total de Squads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97260FDE-CEEB-4F22-9514-AF7C755B378E}"/>
              </a:ext>
            </a:extLst>
          </p:cNvPr>
          <p:cNvSpPr txBox="1"/>
          <p:nvPr/>
        </p:nvSpPr>
        <p:spPr>
          <a:xfrm>
            <a:off x="3275982" y="525011"/>
            <a:ext cx="249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Total de Squads - Ativas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58C1A3A1-44A3-41B3-94CD-70D6D876FAD1}"/>
              </a:ext>
            </a:extLst>
          </p:cNvPr>
          <p:cNvSpPr txBox="1"/>
          <p:nvPr/>
        </p:nvSpPr>
        <p:spPr>
          <a:xfrm>
            <a:off x="6193967" y="518600"/>
            <a:ext cx="2612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Total de Squads - Inativas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27347FC0-CED3-4EF3-9BA0-2B031E247B5D}"/>
              </a:ext>
            </a:extLst>
          </p:cNvPr>
          <p:cNvSpPr txBox="1"/>
          <p:nvPr/>
        </p:nvSpPr>
        <p:spPr>
          <a:xfrm>
            <a:off x="1708842" y="1209894"/>
            <a:ext cx="169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Total Membros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CDD5411-44B8-4797-AD0F-B2E9674D90C3}"/>
              </a:ext>
            </a:extLst>
          </p:cNvPr>
          <p:cNvSpPr txBox="1"/>
          <p:nvPr/>
        </p:nvSpPr>
        <p:spPr>
          <a:xfrm>
            <a:off x="4672632" y="1192953"/>
            <a:ext cx="169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Total Membros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A7E27CCD-93FE-4C69-A9A6-6770191CC8B8}"/>
              </a:ext>
            </a:extLst>
          </p:cNvPr>
          <p:cNvSpPr txBox="1"/>
          <p:nvPr/>
        </p:nvSpPr>
        <p:spPr>
          <a:xfrm>
            <a:off x="7603050" y="1174908"/>
            <a:ext cx="169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Total Membros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36AE3B34-0FB6-4E42-BECB-2F9BC2A34FAF}"/>
              </a:ext>
            </a:extLst>
          </p:cNvPr>
          <p:cNvSpPr/>
          <p:nvPr/>
        </p:nvSpPr>
        <p:spPr>
          <a:xfrm>
            <a:off x="1792604" y="902390"/>
            <a:ext cx="1059914" cy="346656"/>
          </a:xfrm>
          <a:prstGeom prst="rect">
            <a:avLst/>
          </a:prstGeom>
          <a:solidFill>
            <a:srgbClr val="2830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598BAFB4-A976-4680-ABCB-E7CB4C662725}"/>
              </a:ext>
            </a:extLst>
          </p:cNvPr>
          <p:cNvSpPr/>
          <p:nvPr/>
        </p:nvSpPr>
        <p:spPr>
          <a:xfrm>
            <a:off x="4756079" y="867976"/>
            <a:ext cx="1059914" cy="346656"/>
          </a:xfrm>
          <a:prstGeom prst="rect">
            <a:avLst/>
          </a:prstGeom>
          <a:solidFill>
            <a:srgbClr val="2830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5F6E2287-B346-4A54-AFC8-E3055F888720}"/>
              </a:ext>
            </a:extLst>
          </p:cNvPr>
          <p:cNvSpPr/>
          <p:nvPr/>
        </p:nvSpPr>
        <p:spPr>
          <a:xfrm>
            <a:off x="7639551" y="859672"/>
            <a:ext cx="1059914" cy="346656"/>
          </a:xfrm>
          <a:prstGeom prst="rect">
            <a:avLst/>
          </a:prstGeom>
          <a:solidFill>
            <a:srgbClr val="2830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181037B-0947-44C6-B222-E21DB026065B}"/>
              </a:ext>
            </a:extLst>
          </p:cNvPr>
          <p:cNvSpPr txBox="1"/>
          <p:nvPr/>
        </p:nvSpPr>
        <p:spPr>
          <a:xfrm>
            <a:off x="332909" y="2132907"/>
            <a:ext cx="2725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Ranking Squads/Membros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3ECBB572-0E5A-492C-B424-71493669F20A}"/>
              </a:ext>
            </a:extLst>
          </p:cNvPr>
          <p:cNvSpPr txBox="1"/>
          <p:nvPr/>
        </p:nvSpPr>
        <p:spPr>
          <a:xfrm>
            <a:off x="7236755" y="2118369"/>
            <a:ext cx="2725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Ranking Squads/Duração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6B9C72A4-805B-4DA2-B395-888F3F53AC58}"/>
              </a:ext>
            </a:extLst>
          </p:cNvPr>
          <p:cNvSpPr txBox="1"/>
          <p:nvPr/>
        </p:nvSpPr>
        <p:spPr>
          <a:xfrm>
            <a:off x="9044136" y="525011"/>
            <a:ext cx="2905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Total de Squads – S/ Status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DCE8D69C-A1AF-4634-8FCB-895D7E5BACA4}"/>
              </a:ext>
            </a:extLst>
          </p:cNvPr>
          <p:cNvSpPr txBox="1"/>
          <p:nvPr/>
        </p:nvSpPr>
        <p:spPr>
          <a:xfrm>
            <a:off x="10495607" y="1207952"/>
            <a:ext cx="169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Total Membros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4BDA8310-C87A-431C-A716-BDC1B84C23DF}"/>
              </a:ext>
            </a:extLst>
          </p:cNvPr>
          <p:cNvSpPr/>
          <p:nvPr/>
        </p:nvSpPr>
        <p:spPr>
          <a:xfrm>
            <a:off x="10532108" y="892716"/>
            <a:ext cx="1059914" cy="346656"/>
          </a:xfrm>
          <a:prstGeom prst="rect">
            <a:avLst/>
          </a:prstGeom>
          <a:solidFill>
            <a:srgbClr val="2830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FBB03E67-CAAA-4DB8-81E1-ABDE72DBF37E}"/>
              </a:ext>
            </a:extLst>
          </p:cNvPr>
          <p:cNvSpPr txBox="1"/>
          <p:nvPr/>
        </p:nvSpPr>
        <p:spPr>
          <a:xfrm>
            <a:off x="305772" y="4568892"/>
            <a:ext cx="387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Ranking Squads/Tempo de Implantação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41318C9-61C9-4CCF-BE6C-8C0B0431E8CF}"/>
              </a:ext>
            </a:extLst>
          </p:cNvPr>
          <p:cNvSpPr txBox="1"/>
          <p:nvPr/>
        </p:nvSpPr>
        <p:spPr>
          <a:xfrm>
            <a:off x="335036" y="1719710"/>
            <a:ext cx="3070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Filtro quantidade de membros</a:t>
            </a:r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059A1379-652D-4069-B970-FCB88F6E7F75}"/>
              </a:ext>
            </a:extLst>
          </p:cNvPr>
          <p:cNvSpPr/>
          <p:nvPr/>
        </p:nvSpPr>
        <p:spPr>
          <a:xfrm>
            <a:off x="3511826" y="1744232"/>
            <a:ext cx="3248238" cy="2264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Retângulo: Cantos Superiores Arredondados 68">
            <a:extLst>
              <a:ext uri="{FF2B5EF4-FFF2-40B4-BE49-F238E27FC236}">
                <a16:creationId xmlns:a16="http://schemas.microsoft.com/office/drawing/2014/main" id="{B4945528-E8DA-4C0E-A5AF-4D8856B3B41D}"/>
              </a:ext>
            </a:extLst>
          </p:cNvPr>
          <p:cNvSpPr/>
          <p:nvPr/>
        </p:nvSpPr>
        <p:spPr>
          <a:xfrm>
            <a:off x="363144" y="4118879"/>
            <a:ext cx="6746382" cy="422337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830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11EF0A93-2375-4F25-A7CE-CD5D44FBB34D}"/>
              </a:ext>
            </a:extLst>
          </p:cNvPr>
          <p:cNvSpPr txBox="1"/>
          <p:nvPr/>
        </p:nvSpPr>
        <p:spPr>
          <a:xfrm>
            <a:off x="356210" y="4179878"/>
            <a:ext cx="3070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Filtro tempo existência da Squad</a:t>
            </a:r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6885468B-841E-44AF-A4E2-1D4294B4B6F8}"/>
              </a:ext>
            </a:extLst>
          </p:cNvPr>
          <p:cNvSpPr/>
          <p:nvPr/>
        </p:nvSpPr>
        <p:spPr>
          <a:xfrm>
            <a:off x="3511826" y="4216821"/>
            <a:ext cx="3248238" cy="2264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88DE4BE3-3F19-45C2-AB19-29487701C418}"/>
              </a:ext>
            </a:extLst>
          </p:cNvPr>
          <p:cNvSpPr/>
          <p:nvPr/>
        </p:nvSpPr>
        <p:spPr>
          <a:xfrm>
            <a:off x="9111952" y="1777274"/>
            <a:ext cx="2480069" cy="1934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A664FE33-8791-4B99-9796-D11D4AD34E6C}"/>
              </a:ext>
            </a:extLst>
          </p:cNvPr>
          <p:cNvSpPr txBox="1"/>
          <p:nvPr/>
        </p:nvSpPr>
        <p:spPr>
          <a:xfrm>
            <a:off x="7187476" y="1740674"/>
            <a:ext cx="3070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Filtro duração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95089761-7ACB-4958-9CBA-4A62922740A2}"/>
              </a:ext>
            </a:extLst>
          </p:cNvPr>
          <p:cNvSpPr txBox="1"/>
          <p:nvPr/>
        </p:nvSpPr>
        <p:spPr>
          <a:xfrm>
            <a:off x="7112882" y="4386800"/>
            <a:ext cx="25418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Ambientes de Implantação</a:t>
            </a:r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0D4BD418-014D-4A1C-8C66-BA0B7830AB7A}"/>
              </a:ext>
            </a:extLst>
          </p:cNvPr>
          <p:cNvSpPr/>
          <p:nvPr/>
        </p:nvSpPr>
        <p:spPr>
          <a:xfrm>
            <a:off x="7310122" y="5060645"/>
            <a:ext cx="329429" cy="346656"/>
          </a:xfrm>
          <a:prstGeom prst="rect">
            <a:avLst/>
          </a:prstGeom>
          <a:solidFill>
            <a:srgbClr val="2830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E3EAC365-9B6C-4E80-83F3-1C91E8F93066}"/>
              </a:ext>
            </a:extLst>
          </p:cNvPr>
          <p:cNvSpPr/>
          <p:nvPr/>
        </p:nvSpPr>
        <p:spPr>
          <a:xfrm>
            <a:off x="7335329" y="5589918"/>
            <a:ext cx="329429" cy="346656"/>
          </a:xfrm>
          <a:prstGeom prst="rect">
            <a:avLst/>
          </a:prstGeom>
          <a:solidFill>
            <a:srgbClr val="2830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977B8915-5D23-4935-9100-3001AF147B22}"/>
              </a:ext>
            </a:extLst>
          </p:cNvPr>
          <p:cNvSpPr/>
          <p:nvPr/>
        </p:nvSpPr>
        <p:spPr>
          <a:xfrm>
            <a:off x="7341628" y="6180828"/>
            <a:ext cx="329429" cy="346656"/>
          </a:xfrm>
          <a:prstGeom prst="rect">
            <a:avLst/>
          </a:prstGeom>
          <a:solidFill>
            <a:srgbClr val="2830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C1EE8B10-B4E7-4BD6-B3FD-D152605D87AF}"/>
              </a:ext>
            </a:extLst>
          </p:cNvPr>
          <p:cNvSpPr txBox="1"/>
          <p:nvPr/>
        </p:nvSpPr>
        <p:spPr>
          <a:xfrm>
            <a:off x="7603050" y="5054902"/>
            <a:ext cx="1696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Cloud Pública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D14270B-CBEA-46B9-8C06-620CC7E98CEF}"/>
              </a:ext>
            </a:extLst>
          </p:cNvPr>
          <p:cNvSpPr txBox="1"/>
          <p:nvPr/>
        </p:nvSpPr>
        <p:spPr>
          <a:xfrm>
            <a:off x="7622456" y="5617865"/>
            <a:ext cx="1696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Cloud Privada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721BDB08-7A1E-47A6-981D-FEA5EC928943}"/>
              </a:ext>
            </a:extLst>
          </p:cNvPr>
          <p:cNvSpPr txBox="1"/>
          <p:nvPr/>
        </p:nvSpPr>
        <p:spPr>
          <a:xfrm>
            <a:off x="7650936" y="6163712"/>
            <a:ext cx="1696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Outros</a:t>
            </a:r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1A71A986-6B80-4363-A94C-BBEBA4C9FC4D}"/>
              </a:ext>
            </a:extLst>
          </p:cNvPr>
          <p:cNvSpPr/>
          <p:nvPr/>
        </p:nvSpPr>
        <p:spPr>
          <a:xfrm>
            <a:off x="9563564" y="4144739"/>
            <a:ext cx="2160544" cy="24797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Retângulo: Cantos Superiores Arredondados 81">
            <a:extLst>
              <a:ext uri="{FF2B5EF4-FFF2-40B4-BE49-F238E27FC236}">
                <a16:creationId xmlns:a16="http://schemas.microsoft.com/office/drawing/2014/main" id="{3925D067-30A2-4214-B364-F8F4C5200D98}"/>
              </a:ext>
            </a:extLst>
          </p:cNvPr>
          <p:cNvSpPr/>
          <p:nvPr/>
        </p:nvSpPr>
        <p:spPr>
          <a:xfrm>
            <a:off x="9563564" y="4141902"/>
            <a:ext cx="2160544" cy="247033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830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4695BE97-47D5-4025-A94B-5C38C743A3C7}"/>
              </a:ext>
            </a:extLst>
          </p:cNvPr>
          <p:cNvSpPr/>
          <p:nvPr/>
        </p:nvSpPr>
        <p:spPr>
          <a:xfrm>
            <a:off x="9636930" y="5037934"/>
            <a:ext cx="329429" cy="346656"/>
          </a:xfrm>
          <a:prstGeom prst="rect">
            <a:avLst/>
          </a:prstGeom>
          <a:solidFill>
            <a:srgbClr val="2830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494EE7DC-D8D0-42B1-87D0-A18EC2017B66}"/>
              </a:ext>
            </a:extLst>
          </p:cNvPr>
          <p:cNvSpPr/>
          <p:nvPr/>
        </p:nvSpPr>
        <p:spPr>
          <a:xfrm>
            <a:off x="9662137" y="5567207"/>
            <a:ext cx="329429" cy="346656"/>
          </a:xfrm>
          <a:prstGeom prst="rect">
            <a:avLst/>
          </a:prstGeom>
          <a:solidFill>
            <a:srgbClr val="2830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Retângulo 84">
            <a:extLst>
              <a:ext uri="{FF2B5EF4-FFF2-40B4-BE49-F238E27FC236}">
                <a16:creationId xmlns:a16="http://schemas.microsoft.com/office/drawing/2014/main" id="{55118962-D256-4DB8-8325-A3B9C651E1EA}"/>
              </a:ext>
            </a:extLst>
          </p:cNvPr>
          <p:cNvSpPr/>
          <p:nvPr/>
        </p:nvSpPr>
        <p:spPr>
          <a:xfrm>
            <a:off x="9668436" y="6158117"/>
            <a:ext cx="329429" cy="346656"/>
          </a:xfrm>
          <a:prstGeom prst="rect">
            <a:avLst/>
          </a:prstGeom>
          <a:solidFill>
            <a:srgbClr val="2830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20DB1E49-75D3-430E-8F91-23F50CF821BB}"/>
              </a:ext>
            </a:extLst>
          </p:cNvPr>
          <p:cNvSpPr txBox="1"/>
          <p:nvPr/>
        </p:nvSpPr>
        <p:spPr>
          <a:xfrm>
            <a:off x="9929858" y="5032191"/>
            <a:ext cx="1696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Terceiro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2065495B-BD79-457D-BCDC-81F342734153}"/>
              </a:ext>
            </a:extLst>
          </p:cNvPr>
          <p:cNvSpPr txBox="1"/>
          <p:nvPr/>
        </p:nvSpPr>
        <p:spPr>
          <a:xfrm>
            <a:off x="9949264" y="5595154"/>
            <a:ext cx="1696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Itaú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2A448F64-FD9D-489C-991A-0D73427362FD}"/>
              </a:ext>
            </a:extLst>
          </p:cNvPr>
          <p:cNvSpPr txBox="1"/>
          <p:nvPr/>
        </p:nvSpPr>
        <p:spPr>
          <a:xfrm>
            <a:off x="9977744" y="6141001"/>
            <a:ext cx="1696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Outros</a:t>
            </a:r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E4449AF1-28E9-481C-AC6B-A06C1843EF2D}"/>
              </a:ext>
            </a:extLst>
          </p:cNvPr>
          <p:cNvSpPr txBox="1"/>
          <p:nvPr/>
        </p:nvSpPr>
        <p:spPr>
          <a:xfrm>
            <a:off x="9490909" y="4366955"/>
            <a:ext cx="25418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Perfil do Membros</a:t>
            </a:r>
          </a:p>
        </p:txBody>
      </p:sp>
    </p:spTree>
    <p:extLst>
      <p:ext uri="{BB962C8B-B14F-4D97-AF65-F5344CB8AC3E}">
        <p14:creationId xmlns:p14="http://schemas.microsoft.com/office/powerpoint/2010/main" val="7774522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Amanda Oliveira</dc:creator>
  <cp:lastModifiedBy>Amanda Oliveira</cp:lastModifiedBy>
  <cp:revision>1</cp:revision>
  <dcterms:created xsi:type="dcterms:W3CDTF">2021-09-23T17:18:44Z</dcterms:created>
  <dcterms:modified xsi:type="dcterms:W3CDTF">2021-09-23T17:18:58Z</dcterms:modified>
</cp:coreProperties>
</file>