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6DBD05-53A9-44B9-8DAE-564C496E0C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B859FF8-047C-4775-8953-0D3026ED5876}">
      <dgm:prSet phldrT="[Texto]"/>
      <dgm:spPr/>
      <dgm:t>
        <a:bodyPr/>
        <a:lstStyle/>
        <a:p>
          <a:r>
            <a:rPr lang="pt-BR" dirty="0" smtClean="0"/>
            <a:t>Leitura dos dados</a:t>
          </a:r>
          <a:endParaRPr lang="pt-BR" dirty="0"/>
        </a:p>
      </dgm:t>
    </dgm:pt>
    <dgm:pt modelId="{9F6263D0-DD9F-4D8B-91EF-33CC0ED87032}" type="parTrans" cxnId="{50A366DE-FFC1-4DCC-87C3-07A3013E9BD0}">
      <dgm:prSet/>
      <dgm:spPr/>
      <dgm:t>
        <a:bodyPr/>
        <a:lstStyle/>
        <a:p>
          <a:endParaRPr lang="pt-BR"/>
        </a:p>
      </dgm:t>
    </dgm:pt>
    <dgm:pt modelId="{B24DF34E-9B8A-4508-BD2F-0AD67F53D759}" type="sibTrans" cxnId="{50A366DE-FFC1-4DCC-87C3-07A3013E9BD0}">
      <dgm:prSet/>
      <dgm:spPr/>
      <dgm:t>
        <a:bodyPr/>
        <a:lstStyle/>
        <a:p>
          <a:endParaRPr lang="pt-BR"/>
        </a:p>
      </dgm:t>
    </dgm:pt>
    <dgm:pt modelId="{88B717C1-2258-4FC8-87B0-EFE213D14DAE}">
      <dgm:prSet phldrT="[Texto]"/>
      <dgm:spPr/>
      <dgm:t>
        <a:bodyPr/>
        <a:lstStyle/>
        <a:p>
          <a:r>
            <a:rPr lang="pt-BR" dirty="0" smtClean="0"/>
            <a:t>Divisão da base (Treino e Teste)</a:t>
          </a:r>
          <a:endParaRPr lang="pt-BR" dirty="0"/>
        </a:p>
      </dgm:t>
    </dgm:pt>
    <dgm:pt modelId="{3D448F02-26E2-42EF-B1E4-7A91236581A4}" type="parTrans" cxnId="{07A17DB3-8E5D-4E88-87F8-B69BDF349CF8}">
      <dgm:prSet/>
      <dgm:spPr/>
      <dgm:t>
        <a:bodyPr/>
        <a:lstStyle/>
        <a:p>
          <a:endParaRPr lang="pt-BR"/>
        </a:p>
      </dgm:t>
    </dgm:pt>
    <dgm:pt modelId="{238C1853-43DF-48D2-A786-8E81653AE4FA}" type="sibTrans" cxnId="{07A17DB3-8E5D-4E88-87F8-B69BDF349CF8}">
      <dgm:prSet/>
      <dgm:spPr/>
      <dgm:t>
        <a:bodyPr/>
        <a:lstStyle/>
        <a:p>
          <a:endParaRPr lang="pt-BR"/>
        </a:p>
      </dgm:t>
    </dgm:pt>
    <dgm:pt modelId="{A5972E8E-5BCA-4045-8FDD-2587AD10C4E0}">
      <dgm:prSet phldrT="[Texto]"/>
      <dgm:spPr/>
      <dgm:t>
        <a:bodyPr/>
        <a:lstStyle/>
        <a:p>
          <a:r>
            <a:rPr lang="pt-BR" dirty="0" smtClean="0"/>
            <a:t>Algoritmo SVM</a:t>
          </a:r>
          <a:endParaRPr lang="pt-BR" dirty="0"/>
        </a:p>
      </dgm:t>
    </dgm:pt>
    <dgm:pt modelId="{802A91A4-5B26-47EF-923B-B8A4F9B4A4F1}" type="parTrans" cxnId="{3B14BC1D-DBA0-430B-9BF4-6B99B8D8F5F5}">
      <dgm:prSet/>
      <dgm:spPr/>
      <dgm:t>
        <a:bodyPr/>
        <a:lstStyle/>
        <a:p>
          <a:endParaRPr lang="pt-BR"/>
        </a:p>
      </dgm:t>
    </dgm:pt>
    <dgm:pt modelId="{CA6CC20F-D288-4348-A9FA-A1793D05A405}" type="sibTrans" cxnId="{3B14BC1D-DBA0-430B-9BF4-6B99B8D8F5F5}">
      <dgm:prSet/>
      <dgm:spPr/>
      <dgm:t>
        <a:bodyPr/>
        <a:lstStyle/>
        <a:p>
          <a:endParaRPr lang="pt-BR"/>
        </a:p>
      </dgm:t>
    </dgm:pt>
    <dgm:pt modelId="{37103937-84E4-4EB6-915B-EBA8049FFDC9}">
      <dgm:prSet phldrT="[Texto]"/>
      <dgm:spPr/>
      <dgm:t>
        <a:bodyPr/>
        <a:lstStyle/>
        <a:p>
          <a:r>
            <a:rPr lang="pt-BR" dirty="0" smtClean="0"/>
            <a:t>Resultado da Classificação</a:t>
          </a:r>
          <a:endParaRPr lang="pt-BR" dirty="0"/>
        </a:p>
      </dgm:t>
    </dgm:pt>
    <dgm:pt modelId="{9693AFB5-188C-493A-92D1-2B24D757516E}" type="parTrans" cxnId="{026C8795-F130-4CA8-B05D-0B6C88D01058}">
      <dgm:prSet/>
      <dgm:spPr/>
      <dgm:t>
        <a:bodyPr/>
        <a:lstStyle/>
        <a:p>
          <a:endParaRPr lang="pt-BR"/>
        </a:p>
      </dgm:t>
    </dgm:pt>
    <dgm:pt modelId="{93248D74-3486-498E-8162-76E22CFFFC30}" type="sibTrans" cxnId="{026C8795-F130-4CA8-B05D-0B6C88D01058}">
      <dgm:prSet/>
      <dgm:spPr/>
      <dgm:t>
        <a:bodyPr/>
        <a:lstStyle/>
        <a:p>
          <a:endParaRPr lang="pt-BR"/>
        </a:p>
      </dgm:t>
    </dgm:pt>
    <dgm:pt modelId="{9C3D3813-9C1C-4B4D-A544-139BC9AB8750}" type="pres">
      <dgm:prSet presAssocID="{3E6DBD05-53A9-44B9-8DAE-564C496E0CDA}" presName="CompostProcess" presStyleCnt="0">
        <dgm:presLayoutVars>
          <dgm:dir/>
          <dgm:resizeHandles val="exact"/>
        </dgm:presLayoutVars>
      </dgm:prSet>
      <dgm:spPr/>
    </dgm:pt>
    <dgm:pt modelId="{B5F555F5-BB57-42CD-9214-7100DDD95DFA}" type="pres">
      <dgm:prSet presAssocID="{3E6DBD05-53A9-44B9-8DAE-564C496E0CDA}" presName="arrow" presStyleLbl="bgShp" presStyleIdx="0" presStyleCnt="1"/>
      <dgm:spPr/>
    </dgm:pt>
    <dgm:pt modelId="{06601C62-15B6-4661-AB31-A1C50C8BD801}" type="pres">
      <dgm:prSet presAssocID="{3E6DBD05-53A9-44B9-8DAE-564C496E0CDA}" presName="linearProcess" presStyleCnt="0"/>
      <dgm:spPr/>
    </dgm:pt>
    <dgm:pt modelId="{38C2DFDE-20C4-453B-A3C2-B52F2A1CF86E}" type="pres">
      <dgm:prSet presAssocID="{DB859FF8-047C-4775-8953-0D3026ED587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13A28AE-EC32-4BFF-BB8F-D7CD92446BD8}" type="pres">
      <dgm:prSet presAssocID="{B24DF34E-9B8A-4508-BD2F-0AD67F53D759}" presName="sibTrans" presStyleCnt="0"/>
      <dgm:spPr/>
    </dgm:pt>
    <dgm:pt modelId="{21D23966-0184-4374-AA9B-0F187B9383D2}" type="pres">
      <dgm:prSet presAssocID="{88B717C1-2258-4FC8-87B0-EFE213D14DA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032FCD-2038-408E-A4A1-8A232FDC0DE5}" type="pres">
      <dgm:prSet presAssocID="{238C1853-43DF-48D2-A786-8E81653AE4FA}" presName="sibTrans" presStyleCnt="0"/>
      <dgm:spPr/>
    </dgm:pt>
    <dgm:pt modelId="{79D285AC-44D5-4EC3-9825-AE21FA60B7DA}" type="pres">
      <dgm:prSet presAssocID="{A5972E8E-5BCA-4045-8FDD-2587AD10C4E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797197-DF82-4775-A5B2-8BE4E46C359D}" type="pres">
      <dgm:prSet presAssocID="{CA6CC20F-D288-4348-A9FA-A1793D05A405}" presName="sibTrans" presStyleCnt="0"/>
      <dgm:spPr/>
    </dgm:pt>
    <dgm:pt modelId="{500E7AEB-8686-4732-A045-B9216FAE5C11}" type="pres">
      <dgm:prSet presAssocID="{37103937-84E4-4EB6-915B-EBA8049FFDC9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4CD898F-6813-4663-B720-C9BEB26E6728}" type="presOf" srcId="{DB859FF8-047C-4775-8953-0D3026ED5876}" destId="{38C2DFDE-20C4-453B-A3C2-B52F2A1CF86E}" srcOrd="0" destOrd="0" presId="urn:microsoft.com/office/officeart/2005/8/layout/hProcess9"/>
    <dgm:cxn modelId="{07A17DB3-8E5D-4E88-87F8-B69BDF349CF8}" srcId="{3E6DBD05-53A9-44B9-8DAE-564C496E0CDA}" destId="{88B717C1-2258-4FC8-87B0-EFE213D14DAE}" srcOrd="1" destOrd="0" parTransId="{3D448F02-26E2-42EF-B1E4-7A91236581A4}" sibTransId="{238C1853-43DF-48D2-A786-8E81653AE4FA}"/>
    <dgm:cxn modelId="{026C8795-F130-4CA8-B05D-0B6C88D01058}" srcId="{3E6DBD05-53A9-44B9-8DAE-564C496E0CDA}" destId="{37103937-84E4-4EB6-915B-EBA8049FFDC9}" srcOrd="3" destOrd="0" parTransId="{9693AFB5-188C-493A-92D1-2B24D757516E}" sibTransId="{93248D74-3486-498E-8162-76E22CFFFC30}"/>
    <dgm:cxn modelId="{BE452496-A516-4C90-87F9-87F1674F4294}" type="presOf" srcId="{A5972E8E-5BCA-4045-8FDD-2587AD10C4E0}" destId="{79D285AC-44D5-4EC3-9825-AE21FA60B7DA}" srcOrd="0" destOrd="0" presId="urn:microsoft.com/office/officeart/2005/8/layout/hProcess9"/>
    <dgm:cxn modelId="{3B14BC1D-DBA0-430B-9BF4-6B99B8D8F5F5}" srcId="{3E6DBD05-53A9-44B9-8DAE-564C496E0CDA}" destId="{A5972E8E-5BCA-4045-8FDD-2587AD10C4E0}" srcOrd="2" destOrd="0" parTransId="{802A91A4-5B26-47EF-923B-B8A4F9B4A4F1}" sibTransId="{CA6CC20F-D288-4348-A9FA-A1793D05A405}"/>
    <dgm:cxn modelId="{08A90C80-99F0-41CC-AEF9-74DB6942C8E5}" type="presOf" srcId="{3E6DBD05-53A9-44B9-8DAE-564C496E0CDA}" destId="{9C3D3813-9C1C-4B4D-A544-139BC9AB8750}" srcOrd="0" destOrd="0" presId="urn:microsoft.com/office/officeart/2005/8/layout/hProcess9"/>
    <dgm:cxn modelId="{50A366DE-FFC1-4DCC-87C3-07A3013E9BD0}" srcId="{3E6DBD05-53A9-44B9-8DAE-564C496E0CDA}" destId="{DB859FF8-047C-4775-8953-0D3026ED5876}" srcOrd="0" destOrd="0" parTransId="{9F6263D0-DD9F-4D8B-91EF-33CC0ED87032}" sibTransId="{B24DF34E-9B8A-4508-BD2F-0AD67F53D759}"/>
    <dgm:cxn modelId="{51AA268E-3A35-4405-A354-6E2081B489C9}" type="presOf" srcId="{88B717C1-2258-4FC8-87B0-EFE213D14DAE}" destId="{21D23966-0184-4374-AA9B-0F187B9383D2}" srcOrd="0" destOrd="0" presId="urn:microsoft.com/office/officeart/2005/8/layout/hProcess9"/>
    <dgm:cxn modelId="{97F25B50-7FB4-4A64-BA7B-9C74E223A7F5}" type="presOf" srcId="{37103937-84E4-4EB6-915B-EBA8049FFDC9}" destId="{500E7AEB-8686-4732-A045-B9216FAE5C11}" srcOrd="0" destOrd="0" presId="urn:microsoft.com/office/officeart/2005/8/layout/hProcess9"/>
    <dgm:cxn modelId="{BD1441A1-93CB-42F6-A725-E6E2B14585CF}" type="presParOf" srcId="{9C3D3813-9C1C-4B4D-A544-139BC9AB8750}" destId="{B5F555F5-BB57-42CD-9214-7100DDD95DFA}" srcOrd="0" destOrd="0" presId="urn:microsoft.com/office/officeart/2005/8/layout/hProcess9"/>
    <dgm:cxn modelId="{9F28109C-11DA-441D-A2BC-254601B6190D}" type="presParOf" srcId="{9C3D3813-9C1C-4B4D-A544-139BC9AB8750}" destId="{06601C62-15B6-4661-AB31-A1C50C8BD801}" srcOrd="1" destOrd="0" presId="urn:microsoft.com/office/officeart/2005/8/layout/hProcess9"/>
    <dgm:cxn modelId="{48D83E0C-AA43-4181-B117-0447ACC6B8D3}" type="presParOf" srcId="{06601C62-15B6-4661-AB31-A1C50C8BD801}" destId="{38C2DFDE-20C4-453B-A3C2-B52F2A1CF86E}" srcOrd="0" destOrd="0" presId="urn:microsoft.com/office/officeart/2005/8/layout/hProcess9"/>
    <dgm:cxn modelId="{BA4F5F58-743C-413A-8F27-834EF1809F41}" type="presParOf" srcId="{06601C62-15B6-4661-AB31-A1C50C8BD801}" destId="{E13A28AE-EC32-4BFF-BB8F-D7CD92446BD8}" srcOrd="1" destOrd="0" presId="urn:microsoft.com/office/officeart/2005/8/layout/hProcess9"/>
    <dgm:cxn modelId="{8AE56877-6C89-4975-8F99-EC4403AC64C2}" type="presParOf" srcId="{06601C62-15B6-4661-AB31-A1C50C8BD801}" destId="{21D23966-0184-4374-AA9B-0F187B9383D2}" srcOrd="2" destOrd="0" presId="urn:microsoft.com/office/officeart/2005/8/layout/hProcess9"/>
    <dgm:cxn modelId="{BE2EBA0F-3C50-4BFF-B72B-E6BCCA576E73}" type="presParOf" srcId="{06601C62-15B6-4661-AB31-A1C50C8BD801}" destId="{41032FCD-2038-408E-A4A1-8A232FDC0DE5}" srcOrd="3" destOrd="0" presId="urn:microsoft.com/office/officeart/2005/8/layout/hProcess9"/>
    <dgm:cxn modelId="{312784D8-CF0A-47FB-BF3F-5DC70FD99984}" type="presParOf" srcId="{06601C62-15B6-4661-AB31-A1C50C8BD801}" destId="{79D285AC-44D5-4EC3-9825-AE21FA60B7DA}" srcOrd="4" destOrd="0" presId="urn:microsoft.com/office/officeart/2005/8/layout/hProcess9"/>
    <dgm:cxn modelId="{444F4ED4-716C-4B2F-8934-16087E69D051}" type="presParOf" srcId="{06601C62-15B6-4661-AB31-A1C50C8BD801}" destId="{7A797197-DF82-4775-A5B2-8BE4E46C359D}" srcOrd="5" destOrd="0" presId="urn:microsoft.com/office/officeart/2005/8/layout/hProcess9"/>
    <dgm:cxn modelId="{D98A19D2-B90C-4292-B03C-3E02FFE4930C}" type="presParOf" srcId="{06601C62-15B6-4661-AB31-A1C50C8BD801}" destId="{500E7AEB-8686-4732-A045-B9216FAE5C1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555F5-BB57-42CD-9214-7100DDD95DFA}">
      <dsp:nvSpPr>
        <dsp:cNvPr id="0" name=""/>
        <dsp:cNvSpPr/>
      </dsp:nvSpPr>
      <dsp:spPr>
        <a:xfrm>
          <a:off x="858440" y="0"/>
          <a:ext cx="9728993" cy="33718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2DFDE-20C4-453B-A3C2-B52F2A1CF86E}">
      <dsp:nvSpPr>
        <dsp:cNvPr id="0" name=""/>
        <dsp:cNvSpPr/>
      </dsp:nvSpPr>
      <dsp:spPr>
        <a:xfrm>
          <a:off x="7247" y="1011555"/>
          <a:ext cx="2736288" cy="1348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Leitura dos dados</a:t>
          </a:r>
          <a:endParaRPr lang="pt-BR" sz="2900" kern="1200" dirty="0"/>
        </a:p>
      </dsp:txBody>
      <dsp:txXfrm>
        <a:off x="73087" y="1077395"/>
        <a:ext cx="2604608" cy="1217059"/>
      </dsp:txXfrm>
    </dsp:sp>
    <dsp:sp modelId="{21D23966-0184-4374-AA9B-0F187B9383D2}">
      <dsp:nvSpPr>
        <dsp:cNvPr id="0" name=""/>
        <dsp:cNvSpPr/>
      </dsp:nvSpPr>
      <dsp:spPr>
        <a:xfrm>
          <a:off x="2905611" y="1011555"/>
          <a:ext cx="2736288" cy="1348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Divisão da base (Treino e Teste)</a:t>
          </a:r>
          <a:endParaRPr lang="pt-BR" sz="2900" kern="1200" dirty="0"/>
        </a:p>
      </dsp:txBody>
      <dsp:txXfrm>
        <a:off x="2971451" y="1077395"/>
        <a:ext cx="2604608" cy="1217059"/>
      </dsp:txXfrm>
    </dsp:sp>
    <dsp:sp modelId="{79D285AC-44D5-4EC3-9825-AE21FA60B7DA}">
      <dsp:nvSpPr>
        <dsp:cNvPr id="0" name=""/>
        <dsp:cNvSpPr/>
      </dsp:nvSpPr>
      <dsp:spPr>
        <a:xfrm>
          <a:off x="5803975" y="1011555"/>
          <a:ext cx="2736288" cy="1348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Algoritmo SVM</a:t>
          </a:r>
          <a:endParaRPr lang="pt-BR" sz="2900" kern="1200" dirty="0"/>
        </a:p>
      </dsp:txBody>
      <dsp:txXfrm>
        <a:off x="5869815" y="1077395"/>
        <a:ext cx="2604608" cy="1217059"/>
      </dsp:txXfrm>
    </dsp:sp>
    <dsp:sp modelId="{500E7AEB-8686-4732-A045-B9216FAE5C11}">
      <dsp:nvSpPr>
        <dsp:cNvPr id="0" name=""/>
        <dsp:cNvSpPr/>
      </dsp:nvSpPr>
      <dsp:spPr>
        <a:xfrm>
          <a:off x="8702338" y="1011555"/>
          <a:ext cx="2736288" cy="1348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Resultado da Classificação</a:t>
          </a:r>
          <a:endParaRPr lang="pt-BR" sz="2900" kern="1200" dirty="0"/>
        </a:p>
      </dsp:txBody>
      <dsp:txXfrm>
        <a:off x="8768178" y="1077395"/>
        <a:ext cx="2604608" cy="1217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FC9E-1D79-46F4-B81F-1B9502560EBE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2B82-120D-4F0A-B03C-135731CE6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9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FC9E-1D79-46F4-B81F-1B9502560EBE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2B82-120D-4F0A-B03C-135731CE6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73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FC9E-1D79-46F4-B81F-1B9502560EBE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2B82-120D-4F0A-B03C-135731CE6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78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FC9E-1D79-46F4-B81F-1B9502560EBE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2B82-120D-4F0A-B03C-135731CE6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3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FC9E-1D79-46F4-B81F-1B9502560EBE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2B82-120D-4F0A-B03C-135731CE6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70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FC9E-1D79-46F4-B81F-1B9502560EBE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2B82-120D-4F0A-B03C-135731CE6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5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FC9E-1D79-46F4-B81F-1B9502560EBE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2B82-120D-4F0A-B03C-135731CE6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75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FC9E-1D79-46F4-B81F-1B9502560EBE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2B82-120D-4F0A-B03C-135731CE6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95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FC9E-1D79-46F4-B81F-1B9502560EBE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2B82-120D-4F0A-B03C-135731CE6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64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FC9E-1D79-46F4-B81F-1B9502560EBE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2B82-120D-4F0A-B03C-135731CE6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15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FC9E-1D79-46F4-B81F-1B9502560EBE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2B82-120D-4F0A-B03C-135731CE6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03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FC9E-1D79-46F4-B81F-1B9502560EBE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C2B82-120D-4F0A-B03C-135731CE6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99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114300" y="927544"/>
            <a:ext cx="11772900" cy="10441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4300" y="2095500"/>
            <a:ext cx="11772900" cy="46196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826578" y="1173308"/>
            <a:ext cx="2863272" cy="57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Interface Usuário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197851" y="2304763"/>
            <a:ext cx="2863272" cy="57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de Aplicação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55305" y="2304763"/>
            <a:ext cx="2863272" cy="57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Software Cliente (Web </a:t>
            </a:r>
            <a:r>
              <a:rPr lang="pt-BR" dirty="0" err="1" smtClean="0"/>
              <a:t>Blowser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826578" y="2304763"/>
            <a:ext cx="2863272" cy="57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Web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26578" y="3436218"/>
            <a:ext cx="2863272" cy="57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88" y="4008872"/>
            <a:ext cx="2508674" cy="2508674"/>
          </a:xfrm>
          <a:prstGeom prst="rect">
            <a:avLst/>
          </a:prstGeom>
        </p:spPr>
      </p:pic>
      <p:cxnSp>
        <p:nvCxnSpPr>
          <p:cNvPr id="9" name="Conector de Seta Reta 8"/>
          <p:cNvCxnSpPr>
            <a:stCxn id="4" idx="2"/>
            <a:endCxn id="6" idx="0"/>
          </p:cNvCxnSpPr>
          <p:nvPr/>
        </p:nvCxnSpPr>
        <p:spPr>
          <a:xfrm>
            <a:off x="2886941" y="2877417"/>
            <a:ext cx="3371273" cy="55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3" idx="2"/>
          </p:cNvCxnSpPr>
          <p:nvPr/>
        </p:nvCxnSpPr>
        <p:spPr>
          <a:xfrm flipH="1">
            <a:off x="6372225" y="2877417"/>
            <a:ext cx="3257262" cy="55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0"/>
          </p:cNvCxnSpPr>
          <p:nvPr/>
        </p:nvCxnSpPr>
        <p:spPr>
          <a:xfrm>
            <a:off x="6258214" y="2877417"/>
            <a:ext cx="0" cy="55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14300" y="927544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 Servidor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14300" y="6332880"/>
            <a:ext cx="151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Multicamadas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219636" y="-31824"/>
            <a:ext cx="556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Plataforma Básica dos Dados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5122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76675" y="228600"/>
            <a:ext cx="5173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M</a:t>
            </a:r>
            <a:r>
              <a:rPr lang="pt-BR" sz="2800" dirty="0" smtClean="0"/>
              <a:t>achine </a:t>
            </a:r>
            <a:r>
              <a:rPr lang="pt-BR" sz="2800" dirty="0"/>
              <a:t>L</a:t>
            </a:r>
            <a:r>
              <a:rPr lang="pt-BR" sz="2800" dirty="0" smtClean="0"/>
              <a:t>earning </a:t>
            </a:r>
            <a:r>
              <a:rPr lang="pt-BR" sz="2800" dirty="0"/>
              <a:t>supervisionado </a:t>
            </a:r>
            <a:endParaRPr lang="pt-BR" sz="2800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389469300"/>
              </p:ext>
            </p:extLst>
          </p:nvPr>
        </p:nvGraphicFramePr>
        <p:xfrm>
          <a:off x="441324" y="3095625"/>
          <a:ext cx="11445875" cy="337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22716"/>
              </p:ext>
            </p:extLst>
          </p:nvPr>
        </p:nvGraphicFramePr>
        <p:xfrm>
          <a:off x="441324" y="1335591"/>
          <a:ext cx="11445874" cy="156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551">
                  <a:extLst>
                    <a:ext uri="{9D8B030D-6E8A-4147-A177-3AD203B41FA5}">
                      <a16:colId xmlns:a16="http://schemas.microsoft.com/office/drawing/2014/main" val="2425293839"/>
                    </a:ext>
                  </a:extLst>
                </a:gridCol>
                <a:gridCol w="9077323">
                  <a:extLst>
                    <a:ext uri="{9D8B030D-6E8A-4147-A177-3AD203B41FA5}">
                      <a16:colId xmlns:a16="http://schemas.microsoft.com/office/drawing/2014/main" val="3433804579"/>
                    </a:ext>
                  </a:extLst>
                </a:gridCol>
              </a:tblGrid>
              <a:tr h="457225">
                <a:tc>
                  <a:txBody>
                    <a:bodyPr/>
                    <a:lstStyle/>
                    <a:p>
                      <a:r>
                        <a:rPr lang="pt-BR" dirty="0" smtClean="0"/>
                        <a:t>Tabela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Registros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1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Telecom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Dados de pacotes recebidos, perdidos, velocidade</a:t>
                      </a:r>
                      <a:r>
                        <a:rPr lang="pt-BR" baseline="0" dirty="0" smtClean="0"/>
                        <a:t> de tráfego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8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Logs de Aplicação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Data/hora e descrição de erros ocorridos</a:t>
                      </a:r>
                      <a:r>
                        <a:rPr lang="pt-BR" baseline="0" dirty="0" smtClean="0"/>
                        <a:t> nas aplicações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28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Usuarios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r>
                        <a:rPr lang="pt-BR" baseline="0" dirty="0" smtClean="0"/>
                        <a:t> Usuário, Plataforma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58000"/>
                  </a:ext>
                </a:extLst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6009" y="5495643"/>
            <a:ext cx="1167391" cy="116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3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229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Oliveira</dc:creator>
  <cp:lastModifiedBy>Amanda Oliveira</cp:lastModifiedBy>
  <cp:revision>16</cp:revision>
  <dcterms:created xsi:type="dcterms:W3CDTF">2021-01-14T01:05:30Z</dcterms:created>
  <dcterms:modified xsi:type="dcterms:W3CDTF">2021-01-15T19:23:52Z</dcterms:modified>
</cp:coreProperties>
</file>