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5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598" y="-11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8C9D-F623-42CE-83EC-65C05F6266CE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D562-E87E-4194-8951-C85E1DBC8E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8C9D-F623-42CE-83EC-65C05F6266CE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D562-E87E-4194-8951-C85E1DBC8E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8C9D-F623-42CE-83EC-65C05F6266CE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D562-E87E-4194-8951-C85E1DBC8E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8C9D-F623-42CE-83EC-65C05F6266CE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D562-E87E-4194-8951-C85E1DBC8E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8C9D-F623-42CE-83EC-65C05F6266CE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D562-E87E-4194-8951-C85E1DBC8E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8C9D-F623-42CE-83EC-65C05F6266CE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D562-E87E-4194-8951-C85E1DBC8E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8C9D-F623-42CE-83EC-65C05F6266CE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D562-E87E-4194-8951-C85E1DBC8E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8C9D-F623-42CE-83EC-65C05F6266CE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D562-E87E-4194-8951-C85E1DBC8E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8C9D-F623-42CE-83EC-65C05F6266CE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D562-E87E-4194-8951-C85E1DBC8E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8C9D-F623-42CE-83EC-65C05F6266CE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D562-E87E-4194-8951-C85E1DBC8E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8C9D-F623-42CE-83EC-65C05F6266CE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D562-E87E-4194-8951-C85E1DBC8EB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08C9D-F623-42CE-83EC-65C05F6266CE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D562-E87E-4194-8951-C85E1DBC8EB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alphaModFix amt="0"/>
            <a:lum bright="-100000" contrast="-100000"/>
          </a:blip>
          <a:srcRect/>
          <a:tile tx="0" ty="0" sx="84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1763688" y="0"/>
            <a:ext cx="5418857" cy="6858000"/>
            <a:chOff x="1763688" y="0"/>
            <a:chExt cx="5418857" cy="6858000"/>
          </a:xfrm>
        </p:grpSpPr>
        <p:sp>
          <p:nvSpPr>
            <p:cNvPr id="5" name="Равнобедренный треугольник 4"/>
            <p:cNvSpPr/>
            <p:nvPr/>
          </p:nvSpPr>
          <p:spPr>
            <a:xfrm rot="10800000">
              <a:off x="2411760" y="3645024"/>
              <a:ext cx="4104456" cy="3212976"/>
            </a:xfrm>
            <a:prstGeom prst="triangle">
              <a:avLst>
                <a:gd name="adj" fmla="val 50000"/>
              </a:avLst>
            </a:prstGeom>
            <a:solidFill>
              <a:srgbClr val="343542"/>
            </a:solidFill>
            <a:ln w="76200">
              <a:solidFill>
                <a:srgbClr val="343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26" name="Picture 2" descr="E:\2 ИНФО\Real Estate\Инструмент\ЛОГО\Respctor_group_fin2-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0"/>
              <a:ext cx="5418857" cy="541885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Company>pangroup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pan</dc:creator>
  <cp:lastModifiedBy>pan</cp:lastModifiedBy>
  <cp:revision>4</cp:revision>
  <dcterms:created xsi:type="dcterms:W3CDTF">2022-01-22T13:06:39Z</dcterms:created>
  <dcterms:modified xsi:type="dcterms:W3CDTF">2022-01-22T13:32:30Z</dcterms:modified>
</cp:coreProperties>
</file>