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ED3-BC79-4615-AF11-9AA6E100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00E73-FEB3-45EE-927C-6FEFED2F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BB8F-28AE-4D2D-A686-C11E3677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9284-F0EB-4D0C-8F3D-9E110192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82C1-E978-436A-A8FF-5277ADD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19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6DF3-9475-433E-AAB3-6C89050A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95461-3A00-4A4A-89EF-065E15BE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D559-BF16-4CF8-AC27-D3A392F2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DF6B-9E3C-44D9-B076-082D77FE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486D-3F36-4E98-9EDA-FCED11F5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939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56D22-619D-4995-9CF0-90C36619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2F13A-9EA1-4DDE-A89E-FD7E46CC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46F7-883E-45FC-A08E-5E1DE8CA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DA16-1571-4AA5-A594-4A585586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367E-7672-4283-B556-11A6851A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81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521-B608-43FB-8995-278A70E3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2009-D174-4366-B58E-9B22B3CB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D1DB-FD44-416F-AA10-E8BF8D53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5686-9374-42C8-8D34-ADCEC6F9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D352-F57F-4470-8391-65D38D46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2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9E21-D9F3-423A-A53D-A458062D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E72AE-9ECC-43FA-B425-9C2BB988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E590-D4BA-4703-A5E4-BF22D27F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BED4-2ED2-4128-AD81-12C6DB4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582B-6278-4A9C-B776-C7A74D92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74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43D6-FCBF-47B8-AED3-B829A862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E4D5-C4BF-48CF-9059-6B10EB8E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5ECBB-016A-4E50-BA28-FDBBCC18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FF8FF-F896-45EE-90FB-71245013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C288-04EA-4055-B70F-1808C592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9699-CA1D-4002-A7ED-612B54D0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4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31EE-E9E2-47EF-AAE8-0C730AE6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765D2-5775-49A7-AB46-8E348C97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4F013-8E40-46DD-8C04-A950A42A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A56F-D3F7-41C5-A6F5-7754DE232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EC667-2F15-437E-BD30-C97693272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83A29-499A-4FC3-927E-7BF32C1F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10F7E-29FA-4EF4-A76F-E95BDE73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0FD94-9195-4664-BC73-FCBDD2FA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4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F8CF-B69F-41A6-A878-8B21A7BA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6E637-935B-4696-9380-57282A32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DDE1C-0AF8-4EA2-ABB9-AE26B0F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1D84-1E72-464B-905B-E69C2B34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82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708F1-725D-4E8C-8D46-F7D8A862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5929-CA47-4A54-8D73-636318E7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7E301-A3B5-4E92-8693-A5563D1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4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078C-0DFC-4121-A599-20796F1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E029-9C39-4DC9-91ED-D9865876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13B0D-FFF5-4464-B9CC-7E956926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699A-6802-4BD2-80CB-713674C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FE08-ECE1-4ACC-AE3A-787DCBE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37F-D8DF-4585-A746-484EA7C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135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6011-916C-4EAB-9897-36277847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B8F9-488A-48B4-8721-F9FF830E0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E936D-987E-4938-B959-3355AB5BA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497D-7441-47CE-B77F-9030D0F1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07D7-D101-476B-94DE-5ACA772E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DACD-A5D4-4F96-A42F-E6AE7F4B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96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1E7BC-DD27-481A-B758-D19B65EB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6FA53-0F19-43C6-93A4-F7A68040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58FF-8A7B-4FC3-AB63-9A87B336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C89C-2347-4893-94D5-A47D5003EF35}" type="datetimeFigureOut">
              <a:rPr lang="LID4096" smtClean="0"/>
              <a:t>07/22/2020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F6DA2-07AB-4DA9-9EA0-B8CE2D600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18AF-ED83-4157-B561-81F0770C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F4F2-9225-4ABA-A283-9DD502ED70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0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049F9-4ECF-467C-8E67-41DAFB06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"/>
            <a:ext cx="12192000" cy="68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1CCD7-DAE0-41C5-8E37-859613B0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" y="0"/>
            <a:ext cx="12173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6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21F71-D3AA-4D78-81B9-E47C235B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" y="0"/>
            <a:ext cx="1212073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3DEFF-18AE-40E5-A6B4-5FC47086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"/>
            <a:ext cx="12192000" cy="68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49203-D1EF-49BC-9BCE-55AA8587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" y="0"/>
            <a:ext cx="1212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AE053-47DB-4218-93BD-93A6D43B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052512"/>
            <a:ext cx="9458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Kudinova</dc:creator>
  <cp:lastModifiedBy>Natalia Kudinova</cp:lastModifiedBy>
  <cp:revision>1</cp:revision>
  <dcterms:created xsi:type="dcterms:W3CDTF">2020-07-22T09:43:33Z</dcterms:created>
  <dcterms:modified xsi:type="dcterms:W3CDTF">2020-07-22T09:47:51Z</dcterms:modified>
</cp:coreProperties>
</file>