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1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46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5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2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74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77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42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19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17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33552-2703-468D-9EBD-1C961B42D1B4}" type="datetimeFigureOut">
              <a:rPr lang="pt-BR" smtClean="0"/>
              <a:t>05/04/2021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50F5-EDFC-43DB-8781-537E8E532A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4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03648" y="476672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index</a:t>
            </a:r>
            <a:endParaRPr lang="pt-BR" sz="800" dirty="0"/>
          </a:p>
        </p:txBody>
      </p:sp>
      <p:sp>
        <p:nvSpPr>
          <p:cNvPr id="5" name="Retângulo 4"/>
          <p:cNvSpPr/>
          <p:nvPr/>
        </p:nvSpPr>
        <p:spPr>
          <a:xfrm>
            <a:off x="2260785" y="476672"/>
            <a:ext cx="64807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login</a:t>
            </a:r>
            <a:endParaRPr lang="pt-BR" sz="800" dirty="0"/>
          </a:p>
        </p:txBody>
      </p:sp>
      <p:sp>
        <p:nvSpPr>
          <p:cNvPr id="6" name="Retângulo 5"/>
          <p:cNvSpPr/>
          <p:nvPr/>
        </p:nvSpPr>
        <p:spPr>
          <a:xfrm>
            <a:off x="4881215" y="4994299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ConexaoDAO</a:t>
            </a:r>
            <a:endParaRPr lang="pt-BR" sz="800" dirty="0"/>
          </a:p>
        </p:txBody>
      </p:sp>
      <p:sp>
        <p:nvSpPr>
          <p:cNvPr id="7" name="Retângulo 6"/>
          <p:cNvSpPr/>
          <p:nvPr/>
        </p:nvSpPr>
        <p:spPr>
          <a:xfrm>
            <a:off x="6274779" y="3845390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ConexaoDB</a:t>
            </a:r>
            <a:endParaRPr lang="pt-BR" sz="1000" dirty="0" smtClean="0"/>
          </a:p>
        </p:txBody>
      </p:sp>
      <p:sp>
        <p:nvSpPr>
          <p:cNvPr id="8" name="Retângulo 7"/>
          <p:cNvSpPr/>
          <p:nvPr/>
        </p:nvSpPr>
        <p:spPr>
          <a:xfrm>
            <a:off x="2267744" y="2060848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Login</a:t>
            </a:r>
            <a:r>
              <a:rPr lang="pt-BR" sz="1000" dirty="0" smtClean="0"/>
              <a:t> </a:t>
            </a:r>
            <a:r>
              <a:rPr lang="pt-BR" sz="1000" dirty="0" err="1" smtClean="0"/>
              <a:t>Control</a:t>
            </a:r>
            <a:endParaRPr lang="pt-BR" sz="800" dirty="0"/>
          </a:p>
        </p:txBody>
      </p:sp>
      <p:sp>
        <p:nvSpPr>
          <p:cNvPr id="9" name="Retângulo 8"/>
          <p:cNvSpPr/>
          <p:nvPr/>
        </p:nvSpPr>
        <p:spPr>
          <a:xfrm>
            <a:off x="2267744" y="5877272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err="1" smtClean="0"/>
              <a:t>Login</a:t>
            </a:r>
            <a:r>
              <a:rPr lang="pt-BR" sz="900" dirty="0" smtClean="0"/>
              <a:t> Validação</a:t>
            </a:r>
            <a:endParaRPr lang="pt-BR" sz="900" dirty="0"/>
          </a:p>
        </p:txBody>
      </p:sp>
      <p:sp>
        <p:nvSpPr>
          <p:cNvPr id="10" name="Fluxograma: Disco magnético 9"/>
          <p:cNvSpPr/>
          <p:nvPr/>
        </p:nvSpPr>
        <p:spPr>
          <a:xfrm>
            <a:off x="7673190" y="5351067"/>
            <a:ext cx="720080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angulado 17"/>
          <p:cNvCxnSpPr>
            <a:stCxn id="7" idx="1"/>
            <a:endCxn id="6" idx="0"/>
          </p:cNvCxnSpPr>
          <p:nvPr/>
        </p:nvCxnSpPr>
        <p:spPr>
          <a:xfrm rot="10800000" flipV="1">
            <a:off x="5205251" y="4205429"/>
            <a:ext cx="1069528" cy="788869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entágono 24"/>
          <p:cNvSpPr/>
          <p:nvPr/>
        </p:nvSpPr>
        <p:spPr>
          <a:xfrm>
            <a:off x="0" y="620688"/>
            <a:ext cx="1187624" cy="576064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View</a:t>
            </a:r>
            <a:endParaRPr lang="pt-BR" dirty="0"/>
          </a:p>
        </p:txBody>
      </p:sp>
      <p:sp>
        <p:nvSpPr>
          <p:cNvPr id="26" name="Pentágono 25"/>
          <p:cNvSpPr/>
          <p:nvPr/>
        </p:nvSpPr>
        <p:spPr>
          <a:xfrm>
            <a:off x="0" y="3510376"/>
            <a:ext cx="1187624" cy="576064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Model</a:t>
            </a:r>
            <a:endParaRPr lang="pt-BR" dirty="0"/>
          </a:p>
        </p:txBody>
      </p:sp>
      <p:sp>
        <p:nvSpPr>
          <p:cNvPr id="27" name="Pentágono 26"/>
          <p:cNvSpPr/>
          <p:nvPr/>
        </p:nvSpPr>
        <p:spPr>
          <a:xfrm>
            <a:off x="0" y="2204864"/>
            <a:ext cx="1187624" cy="576064"/>
          </a:xfrm>
          <a:prstGeom prst="homePlat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 smtClean="0"/>
              <a:t>Controller</a:t>
            </a:r>
            <a:endParaRPr lang="pt-BR" sz="1600" dirty="0"/>
          </a:p>
        </p:txBody>
      </p:sp>
      <p:cxnSp>
        <p:nvCxnSpPr>
          <p:cNvPr id="29" name="Conector de seta reta 28"/>
          <p:cNvCxnSpPr>
            <a:stCxn id="4" idx="3"/>
            <a:endCxn id="5" idx="1"/>
          </p:cNvCxnSpPr>
          <p:nvPr/>
        </p:nvCxnSpPr>
        <p:spPr>
          <a:xfrm>
            <a:off x="2051720" y="836712"/>
            <a:ext cx="2090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5" idx="2"/>
            <a:endCxn id="8" idx="0"/>
          </p:cNvCxnSpPr>
          <p:nvPr/>
        </p:nvCxnSpPr>
        <p:spPr>
          <a:xfrm>
            <a:off x="2584821" y="1196752"/>
            <a:ext cx="6959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8" idx="2"/>
            <a:endCxn id="9" idx="0"/>
          </p:cNvCxnSpPr>
          <p:nvPr/>
        </p:nvCxnSpPr>
        <p:spPr>
          <a:xfrm>
            <a:off x="2591780" y="2780928"/>
            <a:ext cx="0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9" idx="3"/>
            <a:endCxn id="68" idx="1"/>
          </p:cNvCxnSpPr>
          <p:nvPr/>
        </p:nvCxnSpPr>
        <p:spPr>
          <a:xfrm flipV="1">
            <a:off x="2915816" y="6227873"/>
            <a:ext cx="1965398" cy="9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6" idx="3"/>
            <a:endCxn id="10" idx="2"/>
          </p:cNvCxnSpPr>
          <p:nvPr/>
        </p:nvCxnSpPr>
        <p:spPr>
          <a:xfrm>
            <a:off x="5529287" y="5354339"/>
            <a:ext cx="2143903" cy="35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4233143" y="476672"/>
            <a:ext cx="64807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notas</a:t>
            </a:r>
            <a:endParaRPr lang="pt-BR" sz="800" dirty="0"/>
          </a:p>
        </p:txBody>
      </p:sp>
      <p:sp>
        <p:nvSpPr>
          <p:cNvPr id="43" name="Retângulo 42"/>
          <p:cNvSpPr/>
          <p:nvPr/>
        </p:nvSpPr>
        <p:spPr>
          <a:xfrm>
            <a:off x="3250443" y="448151"/>
            <a:ext cx="64807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Notas Cadastro</a:t>
            </a:r>
            <a:endParaRPr lang="pt-BR" sz="800" dirty="0"/>
          </a:p>
        </p:txBody>
      </p:sp>
      <p:sp>
        <p:nvSpPr>
          <p:cNvPr id="44" name="Retângulo 43"/>
          <p:cNvSpPr/>
          <p:nvPr/>
        </p:nvSpPr>
        <p:spPr>
          <a:xfrm>
            <a:off x="3250443" y="2060848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smtClean="0"/>
              <a:t>Notas </a:t>
            </a:r>
            <a:r>
              <a:rPr lang="pt-BR" sz="1000" dirty="0" err="1" smtClean="0"/>
              <a:t>Control</a:t>
            </a:r>
            <a:endParaRPr lang="pt-BR" sz="800" dirty="0"/>
          </a:p>
        </p:txBody>
      </p:sp>
      <p:sp>
        <p:nvSpPr>
          <p:cNvPr id="45" name="Retângulo 44"/>
          <p:cNvSpPr/>
          <p:nvPr/>
        </p:nvSpPr>
        <p:spPr>
          <a:xfrm>
            <a:off x="4283799" y="3356992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Notas Classe</a:t>
            </a:r>
            <a:endParaRPr lang="pt-BR" sz="900" dirty="0"/>
          </a:p>
        </p:txBody>
      </p:sp>
      <p:cxnSp>
        <p:nvCxnSpPr>
          <p:cNvPr id="47" name="Conector de seta reta 46"/>
          <p:cNvCxnSpPr>
            <a:stCxn id="43" idx="2"/>
            <a:endCxn id="44" idx="0"/>
          </p:cNvCxnSpPr>
          <p:nvPr/>
        </p:nvCxnSpPr>
        <p:spPr>
          <a:xfrm>
            <a:off x="3574479" y="1168231"/>
            <a:ext cx="0" cy="892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>
            <a:stCxn id="44" idx="3"/>
            <a:endCxn id="45" idx="0"/>
          </p:cNvCxnSpPr>
          <p:nvPr/>
        </p:nvCxnSpPr>
        <p:spPr>
          <a:xfrm>
            <a:off x="3898515" y="2420888"/>
            <a:ext cx="70932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/>
          <p:cNvSpPr/>
          <p:nvPr/>
        </p:nvSpPr>
        <p:spPr>
          <a:xfrm>
            <a:off x="3262110" y="4969469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dirty="0" smtClean="0"/>
              <a:t>Notas Validação</a:t>
            </a:r>
            <a:endParaRPr lang="pt-BR" sz="900" dirty="0"/>
          </a:p>
        </p:txBody>
      </p:sp>
      <p:cxnSp>
        <p:nvCxnSpPr>
          <p:cNvPr id="56" name="Conector de seta reta 55"/>
          <p:cNvCxnSpPr>
            <a:stCxn id="44" idx="2"/>
            <a:endCxn id="54" idx="0"/>
          </p:cNvCxnSpPr>
          <p:nvPr/>
        </p:nvCxnSpPr>
        <p:spPr>
          <a:xfrm>
            <a:off x="3574479" y="2780928"/>
            <a:ext cx="11667" cy="2188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stCxn id="54" idx="3"/>
            <a:endCxn id="6" idx="1"/>
          </p:cNvCxnSpPr>
          <p:nvPr/>
        </p:nvCxnSpPr>
        <p:spPr>
          <a:xfrm>
            <a:off x="3910182" y="5329509"/>
            <a:ext cx="971033" cy="24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ângulo 67"/>
          <p:cNvSpPr/>
          <p:nvPr/>
        </p:nvSpPr>
        <p:spPr>
          <a:xfrm>
            <a:off x="4881214" y="5867833"/>
            <a:ext cx="648072" cy="720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Autenticacao</a:t>
            </a:r>
            <a:r>
              <a:rPr lang="pt-BR" sz="1000" dirty="0" smtClean="0"/>
              <a:t> DAO</a:t>
            </a:r>
            <a:endParaRPr lang="pt-BR" sz="800" dirty="0"/>
          </a:p>
        </p:txBody>
      </p:sp>
      <p:cxnSp>
        <p:nvCxnSpPr>
          <p:cNvPr id="79" name="Conector de seta reta 78"/>
          <p:cNvCxnSpPr>
            <a:stCxn id="68" idx="3"/>
            <a:endCxn id="10" idx="2"/>
          </p:cNvCxnSpPr>
          <p:nvPr/>
        </p:nvCxnSpPr>
        <p:spPr>
          <a:xfrm flipV="1">
            <a:off x="5529286" y="5711107"/>
            <a:ext cx="2143904" cy="516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do 83"/>
          <p:cNvCxnSpPr>
            <a:stCxn id="7" idx="1"/>
          </p:cNvCxnSpPr>
          <p:nvPr/>
        </p:nvCxnSpPr>
        <p:spPr>
          <a:xfrm rot="10800000" flipV="1">
            <a:off x="5436097" y="4205429"/>
            <a:ext cx="838683" cy="1662403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24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</TotalTime>
  <Words>22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Natália Silva do Nascimento</dc:creator>
  <cp:lastModifiedBy>Natália Silva do Nascimento</cp:lastModifiedBy>
  <cp:revision>7</cp:revision>
  <dcterms:created xsi:type="dcterms:W3CDTF">2021-04-05T13:39:17Z</dcterms:created>
  <dcterms:modified xsi:type="dcterms:W3CDTF">2021-04-09T20:39:33Z</dcterms:modified>
</cp:coreProperties>
</file>