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embeddedFontLst>
    <p:embeddedFont>
      <p:font typeface="Roboto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regular.fntdata"/><Relationship Id="rId10" Type="http://schemas.openxmlformats.org/officeDocument/2006/relationships/slide" Target="slides/slide6.xml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font" Target="fonts/Robo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Podstawy Teleinformatyki</a:t>
            </a:r>
            <a:endParaRPr/>
          </a:p>
        </p:txBody>
      </p:sp>
      <p:sp>
        <p:nvSpPr>
          <p:cNvPr id="68" name="Shape 68"/>
          <p:cNvSpPr txBox="1"/>
          <p:nvPr>
            <p:ph idx="1" type="subTitle"/>
          </p:nvPr>
        </p:nvSpPr>
        <p:spPr>
          <a:xfrm>
            <a:off x="390525" y="2789105"/>
            <a:ext cx="8222100" cy="20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Rozpoznawanie obrazu z gry w warcaby</a:t>
            </a:r>
            <a:br>
              <a:rPr lang="pl"/>
            </a:br>
            <a:r>
              <a:rPr lang="pl"/>
              <a:t>oraz wizualizacja stanu gry na komputerze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Marcin Orczyk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Natalia Popielarz 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Piotr Wołyński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Czynniki determinujące wybór tematu</a:t>
            </a:r>
            <a:endParaRPr/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Temat jest ciekawy, gdyż łączy w sobie zagadnienia, które do tej pory poznawaliśmy na różnych przedmiotach. Dodatkowo do wyboru tematu motywowała nas możliwość modelowania świata rzeczywistego na świat zdigitalizowany.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pl"/>
              <a:t>                   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Narzędzia</a:t>
            </a:r>
            <a:endParaRPr/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C#.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l"/>
              <a:t>Środowisko Visual Studio 2017.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l"/>
              <a:t>Biblioteka ,,EmguCV''.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Python.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l"/>
              <a:t>Biblioteka ,,Selenium''.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Github.com.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Overleaf (Dokumentacja).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Założenia projektu</a:t>
            </a:r>
            <a:endParaRPr/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N</a:t>
            </a:r>
            <a:r>
              <a:rPr lang="pl"/>
              <a:t>ad planszą do gry w warcaby jest umieszczona kamera.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Podsystem do rozpoznawania obrazów wyszukuje pozycje pionków</a:t>
            </a:r>
            <a:br>
              <a:rPr lang="pl"/>
            </a:br>
            <a:r>
              <a:rPr lang="pl"/>
              <a:t>i przekazuje je do podsystemu wizualizacji.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Podsystem wizualizacji przedstawia planszę i pionki jakie są umieszczone na fizycznej planszy.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Sprawdzanie czy ruch został wykonany zgodnie z zasadami.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Podział zadań</a:t>
            </a:r>
            <a:endParaRPr/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A</a:t>
            </a:r>
            <a:r>
              <a:rPr lang="pl"/>
              <a:t>naliza obrazu, pochodzącego z kamery internetowej, przedstawiającego fizyczną planszę do gry — Marcin Orczyk.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Weryfikacja logiki gry — Natalia Popielarz.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Prezentacja stanu rozgrywki na cyfrowej planszy — Piotr Wołyński.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Harmonogram zadań</a:t>
            </a:r>
            <a:endParaRPr/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471900" y="1871350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5.04.2018</a:t>
            </a:r>
            <a:br>
              <a:rPr lang="pl"/>
            </a:br>
            <a:r>
              <a:rPr lang="pl"/>
              <a:t>Rozpoznawanie pionków, logika ruchu pionków, w</a:t>
            </a:r>
            <a:r>
              <a:rPr lang="pl"/>
              <a:t>stęp do wizualizacji rozgrywki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pl"/>
              <a:t>19.04.2018</a:t>
            </a:r>
            <a:br>
              <a:rPr lang="pl"/>
            </a:br>
            <a:r>
              <a:rPr lang="pl"/>
              <a:t>Rozpoznawanie ruchu, weryfikacja poprawności ruchów, wizualizacja rozgrywki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pl"/>
              <a:t>17.05.2018</a:t>
            </a:r>
            <a:br>
              <a:rPr lang="pl"/>
            </a:br>
            <a:r>
              <a:rPr lang="pl"/>
              <a:t>Prace optymalizacyjne, testowanie aplikacji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