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Podstawy Teleinformatyki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05"/>
            <a:ext cx="8222100" cy="20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Rozpoznawanie obrazu z gry w warcaby oraz wizualizacja stanu gry na komputerze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Marcin Orczyk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Natalia Popielarz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Piotr Wołyński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Czynniki determinujące wybór tematu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Temat jest ciekawy, gdyż łączy w sobie zagadnienia, które do tej pory poznawaliśmy na różnych przedmiotach. Dodatkowo do wyboru tematu motywowała nas możliwość modelowania świata rzeczywistego na świat zdigitalizowany.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     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Narzędzia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C#.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Środowisko Visual Studio 2017.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Biblioteka ,,OpenCV''.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Python.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Biblioteka ,,Selenium''.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Github.com.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Overleaf (Dokumentacja).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Założenia projektu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</a:t>
            </a:r>
            <a:r>
              <a:rPr lang="pl"/>
              <a:t>ad planszą do gry w warcaby jest umieszczona kamera.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Podsystem do rozpoznawania obrazów wyszukuje pozycje pionków i przekazuje je do podsystemu wizualizacji.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Podsystem wizualizacji przedstawia planszę i pionki jakie są umieszczone na fizycznej planszy.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Sprawdzanie czy ruch został wykonany zgodnie z zasadami.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zadań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</a:t>
            </a:r>
            <a:r>
              <a:rPr lang="pl"/>
              <a:t>naliza obrazu, pochodzącego z kamery internetowej, przedstawiającego fizyczną planszę do gry — Marcin Orczyk.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Weryfikacja logiki gry — Natalia Popielarz.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Prezentacja stanu rozgrywki na cyfrowej planszy — Piotr Wołyński.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zadań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871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5.04.2018</a:t>
            </a:r>
            <a:br>
              <a:rPr lang="pl"/>
            </a:br>
            <a:r>
              <a:rPr lang="pl"/>
              <a:t>Rozpoznawanie pionków, logika ruchu pionków, w</a:t>
            </a:r>
            <a:r>
              <a:rPr lang="pl"/>
              <a:t>stęp do wizualizacji rozgrywki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19.04.2018</a:t>
            </a:r>
            <a:br>
              <a:rPr lang="pl"/>
            </a:br>
            <a:r>
              <a:rPr lang="pl"/>
              <a:t>Rozpoznawanie ruchu, weryfikacja poprawności ruchów, wizualizacja rozgrywki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17.05.2018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Prace optymalizacyjne, testowanie aplikacji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