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56" r:id="rId2"/>
    <p:sldId id="257" r:id="rId3"/>
    <p:sldId id="258" r:id="rId4"/>
    <p:sldId id="306" r:id="rId5"/>
    <p:sldId id="308" r:id="rId6"/>
    <p:sldId id="307" r:id="rId7"/>
  </p:sldIdLst>
  <p:sldSz cx="9144000" cy="5143500" type="screen16x9"/>
  <p:notesSz cx="6858000" cy="9144000"/>
  <p:embeddedFontLst>
    <p:embeddedFont>
      <p:font typeface="Dosis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9F883-86C5-EB76-0E1C-7D76DFBA47E5}" v="1" dt="2022-10-16T16:52:13.769"/>
    <p1510:client id="{086BBB41-FB0F-E24C-8517-14BFA0D2F801}" v="4" dt="2022-10-16T15:12:36.950"/>
    <p1510:client id="{2A620CF3-D893-3D25-247F-8BF1277E97CE}" v="16" dt="2022-10-16T14:35:17.115"/>
    <p1510:client id="{5811A8D2-7FE5-D650-9023-ADD09B312267}" v="88" dt="2022-10-16T16:42:10.132"/>
    <p1510:client id="{604D5DDE-E570-4B73-8AAB-BEAE9C65000F}" v="1" dt="2022-10-16T16:48:17.772"/>
    <p1510:client id="{770A865B-9431-8BC3-D809-2AB432A00AE0}" v="3" dt="2022-10-16T16:26:03.811"/>
    <p1510:client id="{7CEA3BB6-8BC2-A4B6-F57B-AB6BC17A2927}" v="10" dt="2022-10-16T16:01:00.243"/>
    <p1510:client id="{A8377E07-E37A-4A54-2EB9-7A95410C34FA}" v="5" dt="2022-10-15T19:10:55.310"/>
  </p1510:revLst>
</p1510:revInfo>
</file>

<file path=ppt/tableStyles.xml><?xml version="1.0" encoding="utf-8"?>
<a:tblStyleLst xmlns:a="http://schemas.openxmlformats.org/drawingml/2006/main" def="{FC0CD639-46B0-4E13-BA71-04F1E4B0B984}">
  <a:tblStyle styleId="{FC0CD639-46B0-4E13-BA71-04F1E4B0B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8e5e7c2f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8e5e7c2f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a2b821d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a2b821d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1dc55ce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1dc55cef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1dc55ce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1dc55cef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54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1dc55ce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1dc55cef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86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1dc55ce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1dc55cef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53175" y="1665897"/>
            <a:ext cx="50376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053200" y="3062725"/>
            <a:ext cx="50376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6"/>
          <p:cNvGrpSpPr/>
          <p:nvPr/>
        </p:nvGrpSpPr>
        <p:grpSpPr>
          <a:xfrm>
            <a:off x="7470276" y="3165794"/>
            <a:ext cx="2799353" cy="2307592"/>
            <a:chOff x="7470276" y="3165794"/>
            <a:chExt cx="2799353" cy="2307592"/>
          </a:xfrm>
        </p:grpSpPr>
        <p:sp>
          <p:nvSpPr>
            <p:cNvPr id="328" name="Google Shape;328;p36"/>
            <p:cNvSpPr/>
            <p:nvPr/>
          </p:nvSpPr>
          <p:spPr>
            <a:xfrm rot="-1800160">
              <a:off x="7576585" y="4308062"/>
              <a:ext cx="1201153" cy="747082"/>
            </a:xfrm>
            <a:custGeom>
              <a:avLst/>
              <a:gdLst/>
              <a:ahLst/>
              <a:cxnLst/>
              <a:rect l="l" t="t" r="r" b="b"/>
              <a:pathLst>
                <a:path w="70558" h="43885" extrusionOk="0">
                  <a:moveTo>
                    <a:pt x="47787" y="0"/>
                  </a:moveTo>
                  <a:cubicBezTo>
                    <a:pt x="40255" y="0"/>
                    <a:pt x="30812" y="3568"/>
                    <a:pt x="19673" y="7560"/>
                  </a:cubicBezTo>
                  <a:cubicBezTo>
                    <a:pt x="1" y="14543"/>
                    <a:pt x="4830" y="43885"/>
                    <a:pt x="30734" y="43885"/>
                  </a:cubicBezTo>
                  <a:cubicBezTo>
                    <a:pt x="32442" y="43885"/>
                    <a:pt x="34242" y="43757"/>
                    <a:pt x="36133" y="43487"/>
                  </a:cubicBezTo>
                  <a:cubicBezTo>
                    <a:pt x="57102" y="40481"/>
                    <a:pt x="70557" y="26955"/>
                    <a:pt x="63114" y="10494"/>
                  </a:cubicBezTo>
                  <a:cubicBezTo>
                    <a:pt x="59591" y="2778"/>
                    <a:pt x="54433" y="0"/>
                    <a:pt x="47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rot="-1800160">
              <a:off x="8190875" y="4246200"/>
              <a:ext cx="550714" cy="620154"/>
            </a:xfrm>
            <a:custGeom>
              <a:avLst/>
              <a:gdLst/>
              <a:ahLst/>
              <a:cxnLst/>
              <a:rect l="l" t="t" r="r" b="b"/>
              <a:pathLst>
                <a:path w="32350" h="36429" extrusionOk="0">
                  <a:moveTo>
                    <a:pt x="22831" y="0"/>
                  </a:moveTo>
                  <a:cubicBezTo>
                    <a:pt x="9376" y="8517"/>
                    <a:pt x="1" y="19825"/>
                    <a:pt x="3150" y="31633"/>
                  </a:cubicBezTo>
                  <a:cubicBezTo>
                    <a:pt x="3579" y="33279"/>
                    <a:pt x="4080" y="34854"/>
                    <a:pt x="4724" y="36428"/>
                  </a:cubicBezTo>
                  <a:cubicBezTo>
                    <a:pt x="22115" y="31920"/>
                    <a:pt x="32349" y="19538"/>
                    <a:pt x="25622" y="4652"/>
                  </a:cubicBezTo>
                  <a:cubicBezTo>
                    <a:pt x="24835" y="3006"/>
                    <a:pt x="23904" y="1432"/>
                    <a:pt x="22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rot="-1800160">
              <a:off x="8075690" y="3546538"/>
              <a:ext cx="1937170" cy="1546103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6"/>
          <p:cNvSpPr/>
          <p:nvPr/>
        </p:nvSpPr>
        <p:spPr>
          <a:xfrm rot="-10799128">
            <a:off x="-61839" y="4051421"/>
            <a:ext cx="1461388" cy="1269374"/>
          </a:xfrm>
          <a:custGeom>
            <a:avLst/>
            <a:gdLst/>
            <a:ahLst/>
            <a:cxnLst/>
            <a:rect l="l" t="t" r="r" b="b"/>
            <a:pathLst>
              <a:path w="148289" h="100704" extrusionOk="0">
                <a:moveTo>
                  <a:pt x="148289" y="0"/>
                </a:moveTo>
                <a:lnTo>
                  <a:pt x="1" y="13455"/>
                </a:lnTo>
                <a:cubicBezTo>
                  <a:pt x="1" y="13455"/>
                  <a:pt x="1" y="46447"/>
                  <a:pt x="34496" y="47950"/>
                </a:cubicBezTo>
                <a:cubicBezTo>
                  <a:pt x="68920" y="49453"/>
                  <a:pt x="55466" y="77866"/>
                  <a:pt x="85381" y="94398"/>
                </a:cubicBezTo>
                <a:cubicBezTo>
                  <a:pt x="93833" y="99037"/>
                  <a:pt x="102518" y="100703"/>
                  <a:pt x="110634" y="100703"/>
                </a:cubicBezTo>
                <a:cubicBezTo>
                  <a:pt x="131310" y="100703"/>
                  <a:pt x="148289" y="89889"/>
                  <a:pt x="148289" y="89889"/>
                </a:cubicBezTo>
                <a:lnTo>
                  <a:pt x="1482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1_1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/>
          <p:cNvGrpSpPr/>
          <p:nvPr/>
        </p:nvGrpSpPr>
        <p:grpSpPr>
          <a:xfrm>
            <a:off x="-614864" y="-1411406"/>
            <a:ext cx="2475900" cy="2475900"/>
            <a:chOff x="-614864" y="-1411406"/>
            <a:chExt cx="2475900" cy="2475900"/>
          </a:xfrm>
        </p:grpSpPr>
        <p:sp>
          <p:nvSpPr>
            <p:cNvPr id="334" name="Google Shape;334;p37"/>
            <p:cNvSpPr/>
            <p:nvPr/>
          </p:nvSpPr>
          <p:spPr>
            <a:xfrm rot="-6839648">
              <a:off x="-314592" y="-1111133"/>
              <a:ext cx="1875355" cy="1875355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 rot="-7520767">
              <a:off x="997586" y="115696"/>
              <a:ext cx="559610" cy="630171"/>
            </a:xfrm>
            <a:custGeom>
              <a:avLst/>
              <a:gdLst/>
              <a:ahLst/>
              <a:cxnLst/>
              <a:rect l="l" t="t" r="r" b="b"/>
              <a:pathLst>
                <a:path w="32350" h="36429" extrusionOk="0">
                  <a:moveTo>
                    <a:pt x="22831" y="0"/>
                  </a:moveTo>
                  <a:cubicBezTo>
                    <a:pt x="9376" y="8517"/>
                    <a:pt x="1" y="19825"/>
                    <a:pt x="3150" y="31633"/>
                  </a:cubicBezTo>
                  <a:cubicBezTo>
                    <a:pt x="3579" y="33279"/>
                    <a:pt x="4080" y="34854"/>
                    <a:pt x="4724" y="36428"/>
                  </a:cubicBezTo>
                  <a:cubicBezTo>
                    <a:pt x="22115" y="31920"/>
                    <a:pt x="32349" y="19538"/>
                    <a:pt x="25622" y="4652"/>
                  </a:cubicBezTo>
                  <a:cubicBezTo>
                    <a:pt x="24835" y="3006"/>
                    <a:pt x="23904" y="1432"/>
                    <a:pt x="2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7"/>
          <p:cNvGrpSpPr/>
          <p:nvPr/>
        </p:nvGrpSpPr>
        <p:grpSpPr>
          <a:xfrm>
            <a:off x="8152075" y="4102563"/>
            <a:ext cx="1624200" cy="1624213"/>
            <a:chOff x="8152075" y="4102563"/>
            <a:chExt cx="1624200" cy="1624213"/>
          </a:xfrm>
        </p:grpSpPr>
        <p:sp>
          <p:nvSpPr>
            <p:cNvPr id="337" name="Google Shape;337;p37"/>
            <p:cNvSpPr/>
            <p:nvPr/>
          </p:nvSpPr>
          <p:spPr>
            <a:xfrm>
              <a:off x="8152075" y="4102575"/>
              <a:ext cx="1624200" cy="1624200"/>
            </a:xfrm>
            <a:prstGeom prst="donut">
              <a:avLst>
                <a:gd name="adj" fmla="val 81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8280002" y="4102563"/>
              <a:ext cx="294600" cy="29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-251375" y="-446025"/>
            <a:ext cx="1348200" cy="1458200"/>
            <a:chOff x="-251375" y="-446025"/>
            <a:chExt cx="1348200" cy="1458200"/>
          </a:xfrm>
        </p:grpSpPr>
        <p:sp>
          <p:nvSpPr>
            <p:cNvPr id="23" name="Google Shape;23;p4"/>
            <p:cNvSpPr/>
            <p:nvPr/>
          </p:nvSpPr>
          <p:spPr>
            <a:xfrm>
              <a:off x="-251375" y="-446025"/>
              <a:ext cx="1348200" cy="1348200"/>
            </a:xfrm>
            <a:prstGeom prst="donut">
              <a:avLst>
                <a:gd name="adj" fmla="val 1121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79275" y="717575"/>
              <a:ext cx="294600" cy="29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7619389" y="3704849"/>
            <a:ext cx="1881193" cy="2188701"/>
            <a:chOff x="7619389" y="3704849"/>
            <a:chExt cx="1881193" cy="2188701"/>
          </a:xfrm>
        </p:grpSpPr>
        <p:sp>
          <p:nvSpPr>
            <p:cNvPr id="26" name="Google Shape;26;p4"/>
            <p:cNvSpPr/>
            <p:nvPr/>
          </p:nvSpPr>
          <p:spPr>
            <a:xfrm rot="10800000">
              <a:off x="7619389" y="4485370"/>
              <a:ext cx="1764360" cy="1408180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6839390">
              <a:off x="8315874" y="3868341"/>
              <a:ext cx="1021215" cy="1021215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13125" y="539500"/>
            <a:ext cx="7717500" cy="4064400"/>
          </a:xfrm>
          <a:prstGeom prst="roundRect">
            <a:avLst>
              <a:gd name="adj" fmla="val 61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 hasCustomPrompt="1"/>
          </p:nvPr>
        </p:nvSpPr>
        <p:spPr>
          <a:xfrm>
            <a:off x="3160425" y="1626575"/>
            <a:ext cx="13350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3"/>
          </p:nvPr>
        </p:nvSpPr>
        <p:spPr>
          <a:xfrm flipH="1">
            <a:off x="506626" y="1633600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 flipH="1">
            <a:off x="964717" y="2027006"/>
            <a:ext cx="2192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648575" y="1626575"/>
            <a:ext cx="13386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5987175" y="1633600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5987186" y="2027006"/>
            <a:ext cx="2192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3156817" y="3267375"/>
            <a:ext cx="13350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/>
          </p:nvPr>
        </p:nvSpPr>
        <p:spPr>
          <a:xfrm flipH="1">
            <a:off x="506625" y="3274400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9"/>
          </p:nvPr>
        </p:nvSpPr>
        <p:spPr>
          <a:xfrm flipH="1">
            <a:off x="964717" y="3667725"/>
            <a:ext cx="2192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648575" y="3267375"/>
            <a:ext cx="13386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5987175" y="3274400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5987175" y="3667712"/>
            <a:ext cx="2192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-1094732" y="-781599"/>
            <a:ext cx="2776421" cy="1716290"/>
            <a:chOff x="-1094732" y="-781599"/>
            <a:chExt cx="2776421" cy="1716290"/>
          </a:xfrm>
        </p:grpSpPr>
        <p:sp>
          <p:nvSpPr>
            <p:cNvPr id="92" name="Google Shape;92;p13"/>
            <p:cNvSpPr/>
            <p:nvPr/>
          </p:nvSpPr>
          <p:spPr>
            <a:xfrm rot="10800000">
              <a:off x="348319" y="-204847"/>
              <a:ext cx="1333370" cy="829317"/>
            </a:xfrm>
            <a:custGeom>
              <a:avLst/>
              <a:gdLst/>
              <a:ahLst/>
              <a:cxnLst/>
              <a:rect l="l" t="t" r="r" b="b"/>
              <a:pathLst>
                <a:path w="70558" h="43885" extrusionOk="0">
                  <a:moveTo>
                    <a:pt x="47787" y="0"/>
                  </a:moveTo>
                  <a:cubicBezTo>
                    <a:pt x="40255" y="0"/>
                    <a:pt x="30812" y="3568"/>
                    <a:pt x="19673" y="7560"/>
                  </a:cubicBezTo>
                  <a:cubicBezTo>
                    <a:pt x="1" y="14543"/>
                    <a:pt x="4830" y="43885"/>
                    <a:pt x="30734" y="43885"/>
                  </a:cubicBezTo>
                  <a:cubicBezTo>
                    <a:pt x="32442" y="43885"/>
                    <a:pt x="34242" y="43757"/>
                    <a:pt x="36133" y="43487"/>
                  </a:cubicBezTo>
                  <a:cubicBezTo>
                    <a:pt x="57102" y="40481"/>
                    <a:pt x="70557" y="26955"/>
                    <a:pt x="63114" y="10494"/>
                  </a:cubicBezTo>
                  <a:cubicBezTo>
                    <a:pt x="59591" y="2778"/>
                    <a:pt x="54433" y="0"/>
                    <a:pt x="47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10800000">
              <a:off x="361850" y="-174347"/>
              <a:ext cx="611334" cy="688417"/>
            </a:xfrm>
            <a:custGeom>
              <a:avLst/>
              <a:gdLst/>
              <a:ahLst/>
              <a:cxnLst/>
              <a:rect l="l" t="t" r="r" b="b"/>
              <a:pathLst>
                <a:path w="32350" h="36429" extrusionOk="0">
                  <a:moveTo>
                    <a:pt x="22831" y="0"/>
                  </a:moveTo>
                  <a:cubicBezTo>
                    <a:pt x="9376" y="8517"/>
                    <a:pt x="1" y="19825"/>
                    <a:pt x="3150" y="31633"/>
                  </a:cubicBezTo>
                  <a:cubicBezTo>
                    <a:pt x="3579" y="33279"/>
                    <a:pt x="4080" y="34854"/>
                    <a:pt x="4724" y="36428"/>
                  </a:cubicBezTo>
                  <a:cubicBezTo>
                    <a:pt x="22115" y="31920"/>
                    <a:pt x="32349" y="19538"/>
                    <a:pt x="25622" y="4652"/>
                  </a:cubicBezTo>
                  <a:cubicBezTo>
                    <a:pt x="24835" y="3006"/>
                    <a:pt x="23904" y="1432"/>
                    <a:pt x="22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10800000">
              <a:off x="-1094732" y="-781599"/>
              <a:ext cx="2150403" cy="1716290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8349063" y="2034096"/>
            <a:ext cx="1333500" cy="1333504"/>
            <a:chOff x="8349063" y="2034096"/>
            <a:chExt cx="1333500" cy="1333504"/>
          </a:xfrm>
        </p:grpSpPr>
        <p:sp>
          <p:nvSpPr>
            <p:cNvPr id="96" name="Google Shape;96;p13"/>
            <p:cNvSpPr/>
            <p:nvPr/>
          </p:nvSpPr>
          <p:spPr>
            <a:xfrm>
              <a:off x="8349063" y="2034096"/>
              <a:ext cx="1333500" cy="1333500"/>
            </a:xfrm>
            <a:prstGeom prst="donut">
              <a:avLst>
                <a:gd name="adj" fmla="val 1121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349075" y="3073000"/>
              <a:ext cx="294600" cy="29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785949" y="4021745"/>
            <a:ext cx="1908220" cy="1774800"/>
            <a:chOff x="785949" y="4021745"/>
            <a:chExt cx="1908220" cy="1774800"/>
          </a:xfrm>
        </p:grpSpPr>
        <p:sp>
          <p:nvSpPr>
            <p:cNvPr id="99" name="Google Shape;99;p13"/>
            <p:cNvSpPr/>
            <p:nvPr/>
          </p:nvSpPr>
          <p:spPr>
            <a:xfrm rot="-6839463">
              <a:off x="1001179" y="4236975"/>
              <a:ext cx="1344339" cy="1344339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-7520683">
              <a:off x="1930881" y="4321412"/>
              <a:ext cx="611357" cy="688442"/>
            </a:xfrm>
            <a:custGeom>
              <a:avLst/>
              <a:gdLst/>
              <a:ahLst/>
              <a:cxnLst/>
              <a:rect l="l" t="t" r="r" b="b"/>
              <a:pathLst>
                <a:path w="32350" h="36429" extrusionOk="0">
                  <a:moveTo>
                    <a:pt x="22831" y="0"/>
                  </a:moveTo>
                  <a:cubicBezTo>
                    <a:pt x="9376" y="8517"/>
                    <a:pt x="1" y="19825"/>
                    <a:pt x="3150" y="31633"/>
                  </a:cubicBezTo>
                  <a:cubicBezTo>
                    <a:pt x="3579" y="33279"/>
                    <a:pt x="4080" y="34854"/>
                    <a:pt x="4724" y="36428"/>
                  </a:cubicBezTo>
                  <a:cubicBezTo>
                    <a:pt x="22115" y="31920"/>
                    <a:pt x="32349" y="19538"/>
                    <a:pt x="25622" y="4652"/>
                  </a:cubicBezTo>
                  <a:cubicBezTo>
                    <a:pt x="24835" y="3006"/>
                    <a:pt x="23904" y="1432"/>
                    <a:pt x="2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5"/>
          <p:cNvGrpSpPr/>
          <p:nvPr/>
        </p:nvGrpSpPr>
        <p:grpSpPr>
          <a:xfrm>
            <a:off x="8264503" y="1297552"/>
            <a:ext cx="1720800" cy="2769708"/>
            <a:chOff x="8264503" y="1297552"/>
            <a:chExt cx="1720800" cy="2769708"/>
          </a:xfrm>
        </p:grpSpPr>
        <p:sp>
          <p:nvSpPr>
            <p:cNvPr id="321" name="Google Shape;321;p35"/>
            <p:cNvSpPr/>
            <p:nvPr/>
          </p:nvSpPr>
          <p:spPr>
            <a:xfrm rot="-1016211">
              <a:off x="8435449" y="1468498"/>
              <a:ext cx="1378908" cy="1378908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rot="5400000">
              <a:off x="8301330" y="2549723"/>
              <a:ext cx="1939317" cy="1095755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5"/>
          <p:cNvGrpSpPr/>
          <p:nvPr/>
        </p:nvGrpSpPr>
        <p:grpSpPr>
          <a:xfrm>
            <a:off x="-1405975" y="1512152"/>
            <a:ext cx="2119200" cy="2119200"/>
            <a:chOff x="-1405975" y="1512152"/>
            <a:chExt cx="2119200" cy="2119200"/>
          </a:xfrm>
        </p:grpSpPr>
        <p:sp>
          <p:nvSpPr>
            <p:cNvPr id="324" name="Google Shape;324;p35"/>
            <p:cNvSpPr/>
            <p:nvPr/>
          </p:nvSpPr>
          <p:spPr>
            <a:xfrm>
              <a:off x="-1405975" y="1512152"/>
              <a:ext cx="2119200" cy="2119200"/>
            </a:xfrm>
            <a:prstGeom prst="donut">
              <a:avLst>
                <a:gd name="adj" fmla="val 81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351002" y="2910838"/>
              <a:ext cx="294600" cy="294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●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○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■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●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○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■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●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○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302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Dosis"/>
              <a:buChar char="■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>
            <a:spLocks noGrp="1"/>
          </p:cNvSpPr>
          <p:nvPr>
            <p:ph type="subTitle" idx="1"/>
          </p:nvPr>
        </p:nvSpPr>
        <p:spPr>
          <a:xfrm>
            <a:off x="2053175" y="3797965"/>
            <a:ext cx="50376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Natalia Fernández Riego, UO277516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Tania Bajo García, UO277084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José Rodríguez Rico, UO276922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Martín Fernández González, UO277534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López Peláez, UO276514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Álvaro Aguilar-Galindo Marrodán, UO277955 </a:t>
            </a: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ctrTitle"/>
          </p:nvPr>
        </p:nvSpPr>
        <p:spPr>
          <a:xfrm>
            <a:off x="2053175" y="1700534"/>
            <a:ext cx="50376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D-Keys</a:t>
            </a:r>
            <a:endParaRPr lang="es-ES"/>
          </a:p>
        </p:txBody>
      </p:sp>
      <p:cxnSp>
        <p:nvCxnSpPr>
          <p:cNvPr id="349" name="Google Shape;349;p40"/>
          <p:cNvCxnSpPr/>
          <p:nvPr/>
        </p:nvCxnSpPr>
        <p:spPr>
          <a:xfrm>
            <a:off x="2642400" y="3009056"/>
            <a:ext cx="385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0" name="Google Shape;350;p40"/>
          <p:cNvGrpSpPr/>
          <p:nvPr/>
        </p:nvGrpSpPr>
        <p:grpSpPr>
          <a:xfrm rot="5400000">
            <a:off x="2608808" y="-853350"/>
            <a:ext cx="1884300" cy="1884300"/>
            <a:chOff x="-321192" y="2862050"/>
            <a:chExt cx="1884300" cy="1884300"/>
          </a:xfrm>
        </p:grpSpPr>
        <p:sp>
          <p:nvSpPr>
            <p:cNvPr id="351" name="Google Shape;351;p40"/>
            <p:cNvSpPr/>
            <p:nvPr/>
          </p:nvSpPr>
          <p:spPr>
            <a:xfrm rot="-6840024">
              <a:off x="-92638" y="3090605"/>
              <a:ext cx="1427191" cy="1427191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810731" y="3489623"/>
              <a:ext cx="294600" cy="29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-3442395" y="2601890"/>
            <a:ext cx="4968202" cy="2807050"/>
            <a:chOff x="-3432645" y="167965"/>
            <a:chExt cx="4968202" cy="2807050"/>
          </a:xfrm>
        </p:grpSpPr>
        <p:sp>
          <p:nvSpPr>
            <p:cNvPr id="354" name="Google Shape;354;p40"/>
            <p:cNvSpPr/>
            <p:nvPr/>
          </p:nvSpPr>
          <p:spPr>
            <a:xfrm rot="10800000">
              <a:off x="-3432645" y="167965"/>
              <a:ext cx="4968202" cy="2807050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897600" y="873400"/>
              <a:ext cx="294600" cy="294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40"/>
          <p:cNvGrpSpPr/>
          <p:nvPr/>
        </p:nvGrpSpPr>
        <p:grpSpPr>
          <a:xfrm rot="-5400000">
            <a:off x="7021492" y="3456048"/>
            <a:ext cx="2083728" cy="1934538"/>
            <a:chOff x="7206360" y="3895886"/>
            <a:chExt cx="1779140" cy="1735635"/>
          </a:xfrm>
        </p:grpSpPr>
        <p:sp>
          <p:nvSpPr>
            <p:cNvPr id="357" name="Google Shape;357;p40"/>
            <p:cNvSpPr/>
            <p:nvPr/>
          </p:nvSpPr>
          <p:spPr>
            <a:xfrm rot="-5400000">
              <a:off x="7206360" y="4298021"/>
              <a:ext cx="1333500" cy="1333500"/>
            </a:xfrm>
            <a:prstGeom prst="donut">
              <a:avLst>
                <a:gd name="adj" fmla="val 81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 rot="-6362412">
              <a:off x="8066051" y="3993437"/>
              <a:ext cx="821898" cy="821898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</a:t>
            </a:r>
            <a:endParaRPr/>
          </a:p>
        </p:txBody>
      </p:sp>
      <p:pic>
        <p:nvPicPr>
          <p:cNvPr id="2" name="thriler Exported 2022-10-16 06.42.42">
            <a:hlinkClick r:id="" action="ppaction://media"/>
            <a:extLst>
              <a:ext uri="{FF2B5EF4-FFF2-40B4-BE49-F238E27FC236}">
                <a16:creationId xmlns:a16="http://schemas.microsoft.com/office/drawing/2014/main" id="{831F1F39-EFBE-FF30-A529-D7AF2F0F0E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27574" y="1112200"/>
            <a:ext cx="6830576" cy="3842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12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PERSONAJES</a:t>
            </a:r>
            <a:endParaRPr/>
          </a:p>
        </p:txBody>
      </p:sp>
      <p:sp>
        <p:nvSpPr>
          <p:cNvPr id="372" name="Google Shape;372;p42"/>
          <p:cNvSpPr txBox="1">
            <a:spLocks noGrp="1"/>
          </p:cNvSpPr>
          <p:nvPr>
            <p:ph type="subTitle" idx="1"/>
          </p:nvPr>
        </p:nvSpPr>
        <p:spPr>
          <a:xfrm flipH="1">
            <a:off x="948388" y="1545312"/>
            <a:ext cx="5707546" cy="1552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PROTAGONISTA: Luffy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Pobre desgraciado, al borde del embargo y que necesita un milagro para llegar a fin de 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ANTAGONISTA: Psicópata que disfruta viendo sufrir a la gente. (NARRADOR)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JUGABILIDAD, MECÁNICA E INTERFAZ</a:t>
            </a:r>
            <a:endParaRPr/>
          </a:p>
        </p:txBody>
      </p:sp>
      <p:sp>
        <p:nvSpPr>
          <p:cNvPr id="372" name="Google Shape;372;p42"/>
          <p:cNvSpPr txBox="1">
            <a:spLocks noGrp="1"/>
          </p:cNvSpPr>
          <p:nvPr>
            <p:ph type="subTitle" idx="1"/>
          </p:nvPr>
        </p:nvSpPr>
        <p:spPr>
          <a:xfrm flipH="1">
            <a:off x="989211" y="1795743"/>
            <a:ext cx="5707546" cy="1552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/>
              <a:t>Jugabilidad y Mecánica</a:t>
            </a:r>
            <a:r>
              <a:rPr lang="es-ES" sz="2000"/>
              <a:t>: </a:t>
            </a:r>
            <a:r>
              <a:rPr lang="es-ES" sz="2000" err="1"/>
              <a:t>Scape</a:t>
            </a:r>
            <a:r>
              <a:rPr lang="es-ES" sz="2000"/>
              <a:t> </a:t>
            </a:r>
            <a:r>
              <a:rPr lang="es-ES" sz="2000" err="1"/>
              <a:t>Room</a:t>
            </a:r>
            <a:endParaRPr lang="es-E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/>
              <a:t>6 minijuegos en los que hay que conseguir una llave en cada uno para poder abrir la caja y llevarse el cheque.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/>
              <a:t>Riesgos: Límite de tiempo (muerte)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ES" sz="2000" b="1"/>
              <a:t>Interfaz de usuario</a:t>
            </a:r>
            <a:r>
              <a:rPr lang="es-ES" sz="2000"/>
              <a:t>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/>
              <a:t>Primera persona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/>
              <a:t>Mando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err="1"/>
              <a:t>Quest</a:t>
            </a:r>
            <a:r>
              <a:rPr lang="es-ES" sz="2000"/>
              <a:t> 2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8056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DESEOS</a:t>
            </a:r>
            <a:endParaRPr/>
          </a:p>
        </p:txBody>
      </p:sp>
      <p:sp>
        <p:nvSpPr>
          <p:cNvPr id="372" name="Google Shape;372;p42"/>
          <p:cNvSpPr txBox="1">
            <a:spLocks noGrp="1"/>
          </p:cNvSpPr>
          <p:nvPr>
            <p:ph type="subTitle" idx="1"/>
          </p:nvPr>
        </p:nvSpPr>
        <p:spPr>
          <a:xfrm flipH="1">
            <a:off x="1103510" y="1292220"/>
            <a:ext cx="5707546" cy="1552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/>
              <a:t>Música de tensión durante la aventura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/>
              <a:t>Escenas con ambientación de interior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/>
              <a:t>Elaboración de cinemáticas de muerte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/>
              <a:t>NPC encargado de asesinar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/>
              <a:t>Narrador de la historia</a:t>
            </a:r>
          </a:p>
        </p:txBody>
      </p:sp>
    </p:spTree>
    <p:extLst>
      <p:ext uri="{BB962C8B-B14F-4D97-AF65-F5344CB8AC3E}">
        <p14:creationId xmlns:p14="http://schemas.microsoft.com/office/powerpoint/2010/main" val="291783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FUTURO DESARROLLO</a:t>
            </a:r>
          </a:p>
        </p:txBody>
      </p:sp>
      <p:sp>
        <p:nvSpPr>
          <p:cNvPr id="372" name="Google Shape;372;p42"/>
          <p:cNvSpPr txBox="1">
            <a:spLocks noGrp="1"/>
          </p:cNvSpPr>
          <p:nvPr>
            <p:ph type="subTitle" idx="1"/>
          </p:nvPr>
        </p:nvSpPr>
        <p:spPr>
          <a:xfrm flipH="1">
            <a:off x="941856" y="1452042"/>
            <a:ext cx="7257523" cy="1193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/>
              <a:t>Elaboración de Lobby del juego (entre todos)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/>
              <a:t>Cada miembro elaborará una prueba individual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000"/>
              <a:t>Cada prueba se llevará a cabo en una habitación distinta, por tanto, elaboración de las distintas escenas del juego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13839232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Corporate Pitch Deck by Slidesgo">
  <a:themeElements>
    <a:clrScheme name="Simple Light">
      <a:dk1>
        <a:srgbClr val="3A4258"/>
      </a:dk1>
      <a:lt1>
        <a:srgbClr val="1C7296"/>
      </a:lt1>
      <a:dk2>
        <a:srgbClr val="CED0D8"/>
      </a:dk2>
      <a:lt2>
        <a:srgbClr val="F65A24"/>
      </a:lt2>
      <a:accent1>
        <a:srgbClr val="FAAD92"/>
      </a:accent1>
      <a:accent2>
        <a:srgbClr val="FFEEE8"/>
      </a:accent2>
      <a:accent3>
        <a:srgbClr val="E78300"/>
      </a:accent3>
      <a:accent4>
        <a:srgbClr val="FBAE1E"/>
      </a:accent4>
      <a:accent5>
        <a:srgbClr val="3A4258"/>
      </a:accent5>
      <a:accent6>
        <a:srgbClr val="1C7296"/>
      </a:accent6>
      <a:hlink>
        <a:srgbClr val="1C729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6</Slides>
  <Notes>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Minimalist Corporate Pitch Deck by Slidesgo</vt:lpstr>
      <vt:lpstr>D-Keys</vt:lpstr>
      <vt:lpstr>HISTORIA</vt:lpstr>
      <vt:lpstr>PERSONAJES</vt:lpstr>
      <vt:lpstr>JUGABILIDAD, MECÁNICA E INTERFAZ</vt:lpstr>
      <vt:lpstr>LISTA DE DESEOS</vt:lpstr>
      <vt:lpstr>FUTURO 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SAW GAMES</dc:title>
  <dc:creator>natalia fernández del riego</dc:creator>
  <cp:revision>4</cp:revision>
  <dcterms:modified xsi:type="dcterms:W3CDTF">2022-10-16T16:52:53Z</dcterms:modified>
</cp:coreProperties>
</file>