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pitchFamily="34" charset="0"/>
      <p:regular r:id="rId16"/>
      <p:bold r:id="rId17"/>
    </p:embeddedFont>
    <p:embeddedFont>
      <p:font typeface="Poppins Bold" panose="00000800000000000000" pitchFamily="2" charset="0"/>
      <p:regular r:id="rId18"/>
      <p:bold r:id="rId19"/>
    </p:embeddedFont>
    <p:embeddedFont>
      <p:font typeface="Poppins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D132-AE55-5313-0F11-E0DFA60F4A28}" v="394" dt="2024-12-08T13:12:2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" TargetMode="External"/><Relationship Id="rId2" Type="http://schemas.openxmlformats.org/officeDocument/2006/relationships/hyperlink" Target="https://medium.com/tableless/entendendo-os-tipos-de-widgets-do-flutter-de9bb9296bf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lura.com.br/artigos/flutter-diferenca-entre-stateless-e-statefull-widget?srsltid=AfmBOoqyVyRioiehY0zWnqaOKrhargalxfO2SdcxuFch-11ViCIzf91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2806" y="3704215"/>
            <a:ext cx="12616379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400" dirty="0" err="1">
                <a:solidFill>
                  <a:srgbClr val="2B4A9D"/>
                </a:solidFill>
                <a:latin typeface="Poppins Bold"/>
              </a:rPr>
              <a:t>Módulo</a:t>
            </a:r>
            <a:r>
              <a:rPr lang="en-US" sz="7000" spc="400" dirty="0">
                <a:solidFill>
                  <a:srgbClr val="2B4A9D"/>
                </a:solidFill>
                <a:latin typeface="Poppins Bold"/>
              </a:rPr>
              <a:t> III - Widgets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2614" y="6864177"/>
            <a:ext cx="12189123" cy="2010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5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37023" y="3545541"/>
            <a:ext cx="16212269" cy="1591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aprender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a entrada de dados e a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criação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botões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94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196808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 que é um Widget?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456440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Stateful Widget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23217" y="7222947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Widgets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Básicos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do Flutter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23217" y="5893675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Stateless Widget</a:t>
            </a:r>
          </a:p>
        </p:txBody>
      </p:sp>
      <p:grpSp>
        <p:nvGrpSpPr>
          <p:cNvPr id="27" name="Group 27"/>
          <p:cNvGrpSpPr/>
          <p:nvPr/>
        </p:nvGrpSpPr>
        <p:grpSpPr>
          <a:xfrm rot="-5400000">
            <a:off x="568482" y="7867509"/>
            <a:ext cx="829509" cy="1966473"/>
            <a:chOff x="0" y="0"/>
            <a:chExt cx="2354580" cy="55818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2123216" y="857907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Outros Widgets do Flutter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655014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um Widget?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809495" y="3375683"/>
            <a:ext cx="11045974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Um Widget é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componente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visual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interface de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Widgets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podem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possuir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sendo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chamados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Stateful Widget e Stateless Widget,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respectivamente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 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768581" y="379832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Stateful Widget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962" y="1631918"/>
            <a:ext cx="16876629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Widgets que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possuem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denominados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Stateful Widget;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Ele é um widget que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mudar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longo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tempo. Ele é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elementos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interativos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dinâmicos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interface;</a:t>
            </a: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Eles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amplamente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para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estruturas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mutáveis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seja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elementos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interface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mudar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dinamicamente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com base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interações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Alguns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entrada 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manipulação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dados,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botões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interativos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entre outros.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768581" y="133350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Stateless Widgets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4127" y="1631217"/>
            <a:ext cx="16881234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Widgets que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possuem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denominados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Stateless Widget;</a:t>
            </a:r>
            <a:endParaRPr lang="pt-BR" sz="4000" dirty="0">
              <a:cs typeface="Calibri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endParaRPr lang="en-US" sz="4000" spc="320" dirty="0">
              <a:solidFill>
                <a:srgbClr val="000000"/>
              </a:solidFill>
              <a:latin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Stateless Widgets 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é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imutável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seja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alterado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após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criado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Ele é ideal para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elementos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interface que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precisam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mudar de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dados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dinâmicos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Eles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amplamente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a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criação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estruturas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mutáveis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(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menus, imagens etc.),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seja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tudo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envolva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entradas de dados dos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acessos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APIs e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coisas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mudem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longo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processo</a:t>
            </a:r>
            <a:r>
              <a:rPr lang="en-US" sz="40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68581" y="133350"/>
            <a:ext cx="9135755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Widgets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básicos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Flutter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9109" y="2156363"/>
            <a:ext cx="17161448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Text: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sequência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estilizado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Row, Column: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layouts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flexíveis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nas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direções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horizontal (Row) e vertical (Column);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Stack: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colocar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Container: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elemento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visual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retangular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 Ele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possuir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margens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preenchimento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restrições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aplicadas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tamanho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Estes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podem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utilizados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conjunto.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847591" y="338775"/>
            <a:ext cx="9135755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Outros widgets do Flutter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3276" y="1974514"/>
            <a:ext cx="17161448" cy="807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 err="1">
                <a:solidFill>
                  <a:srgbClr val="000000"/>
                </a:solidFill>
                <a:latin typeface="Lato Bold"/>
              </a:rPr>
              <a:t>AppBar</a:t>
            </a: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Container com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56 pixels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independentes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dispositivo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com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preenchimento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interno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8 pixels;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Scaffold: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organiza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filhos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coluna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vertical. No topo da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coluna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colocado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instância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MyAppBar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passando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para a barra de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Widget Text para usar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título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 err="1">
                <a:solidFill>
                  <a:srgbClr val="000000"/>
                </a:solidFill>
                <a:latin typeface="Lato Bold"/>
              </a:rPr>
              <a:t>MaterialApp</a:t>
            </a: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: 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é a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um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Flutter, no qual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há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vários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necessários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Estes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exemplos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Widgets que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utilizam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sua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composição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 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3450" y="4391117"/>
            <a:ext cx="10613150" cy="5584036"/>
          </a:xfrm>
          <a:custGeom>
            <a:avLst/>
            <a:gdLst/>
            <a:ahLst/>
            <a:cxnLst/>
            <a:rect l="l" t="t" r="r" b="b"/>
            <a:pathLst>
              <a:path w="11261140" h="5584036">
                <a:moveTo>
                  <a:pt x="0" y="0"/>
                </a:moveTo>
                <a:lnTo>
                  <a:pt x="11261140" y="0"/>
                </a:lnTo>
                <a:lnTo>
                  <a:pt x="11261140" y="5584037"/>
                </a:lnTo>
                <a:lnTo>
                  <a:pt x="0" y="558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52906" y="194077"/>
            <a:ext cx="7211101" cy="4073216"/>
          </a:xfrm>
          <a:custGeom>
            <a:avLst/>
            <a:gdLst/>
            <a:ahLst/>
            <a:cxnLst/>
            <a:rect l="l" t="t" r="r" b="b"/>
            <a:pathLst>
              <a:path w="7211101" h="4073216">
                <a:moveTo>
                  <a:pt x="0" y="0"/>
                </a:moveTo>
                <a:lnTo>
                  <a:pt x="7211101" y="0"/>
                </a:lnTo>
                <a:lnTo>
                  <a:pt x="7211101" y="4073215"/>
                </a:lnTo>
                <a:lnTo>
                  <a:pt x="0" y="4073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Retângulo 3"/>
          <p:cNvSpPr/>
          <p:nvPr/>
        </p:nvSpPr>
        <p:spPr>
          <a:xfrm>
            <a:off x="10896600" y="876300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81200" y="6062344"/>
            <a:ext cx="1066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86000" y="6351268"/>
            <a:ext cx="1066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68581" y="133350"/>
            <a:ext cx="9135755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3276" y="1569289"/>
            <a:ext cx="17161448" cy="652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SANTANA, F.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Entendendo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tipos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de Widgets do Flutter - Tableless - Medium.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200" spc="320" dirty="0">
                <a:solidFill>
                  <a:srgbClr val="000000"/>
                </a:solidFill>
                <a:latin typeface="Lato"/>
                <a:hlinkClick r:id="rId2"/>
              </a:rPr>
              <a:t>https://medium.com/tableless/entendendo-os-tipos-de-widgets-do-flutter-de9bb9296bf6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Acesso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7 mar. 2024.</a:t>
            </a:r>
          </a:p>
          <a:p>
            <a:pPr algn="just">
              <a:lnSpc>
                <a:spcPts val="4480"/>
              </a:lnSpc>
            </a:pPr>
            <a:endParaRPr lang="en-US" sz="3200" spc="320" dirty="0">
              <a:solidFill>
                <a:srgbClr val="000000"/>
              </a:solidFill>
              <a:latin typeface="Lato"/>
            </a:endParaRPr>
          </a:p>
          <a:p>
            <a:pPr algn="just">
              <a:lnSpc>
                <a:spcPts val="4480"/>
              </a:lnSpc>
            </a:pP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Building user interfaces with Flutter.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200" spc="320" dirty="0">
                <a:solidFill>
                  <a:srgbClr val="000000"/>
                </a:solidFill>
                <a:latin typeface="Lato"/>
                <a:hlinkClick r:id="rId3"/>
              </a:rPr>
              <a:t>https://docs.flutter.dev/ui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Acesso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7 mar. 2024.</a:t>
            </a:r>
          </a:p>
          <a:p>
            <a:pPr algn="just">
              <a:lnSpc>
                <a:spcPts val="4480"/>
              </a:lnSpc>
            </a:pPr>
            <a:endParaRPr lang="en-US" sz="32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/>
            <a:r>
              <a:rPr lang="en-US" sz="3200" b="1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Flutter - Qual é a </a:t>
            </a:r>
            <a:r>
              <a:rPr lang="en-US" sz="3200" b="1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diferença</a:t>
            </a:r>
            <a:r>
              <a:rPr lang="en-US" sz="3200" b="1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entre stateless e stateful widget?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Disponível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4"/>
              </a:rPr>
              <a:t>https://www.alura.com.br/artigos/flutter-diferenca-entre-stateless-e-statefull-widget?srsltid=AfmBOoqyVyRioiehY0zWnqaOKrhargalxfO2SdcxuFch-11ViCIzf91v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</a:t>
            </a:r>
            <a:r>
              <a:rPr lang="en-US" sz="32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Acesso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8 </a:t>
            </a:r>
            <a:r>
              <a:rPr lang="en-US" sz="3200" spc="32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dez</a:t>
            </a:r>
            <a:r>
              <a:rPr lang="en-US" sz="3200" spc="32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2024.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ts val="4480"/>
              </a:lnSpc>
            </a:pPr>
            <a:endParaRPr lang="en-US" sz="32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444</Words>
  <Application>Microsoft Office PowerPoint</Application>
  <PresentationFormat>Personalizar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</cp:lastModifiedBy>
  <cp:revision>91</cp:revision>
  <dcterms:created xsi:type="dcterms:W3CDTF">2006-08-16T00:00:00Z</dcterms:created>
  <dcterms:modified xsi:type="dcterms:W3CDTF">2024-12-08T13:12:43Z</dcterms:modified>
  <dc:identifier>DAF-TiBPULQ</dc:identifier>
</cp:coreProperties>
</file>