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  <p:sldId id="264" r:id="rId13"/>
  </p:sldIdLst>
  <p:sldSz cx="18288000" cy="10287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old" panose="020F0502020204030203" pitchFamily="34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pitchFamily="2" charset="0"/>
      <p:regular r:id="rId28"/>
      <p:bold r:id="rId29"/>
    </p:embeddedFont>
    <p:embeddedFont>
      <p:font typeface="Poppins Ultra-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9791-568C-2A0D-EF82-414A3B514621}" v="627" dt="2024-11-28T23:52:01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54B9CFB6-CF59-8BE7-803E-F982EB419856}"/>
              </a:ext>
            </a:extLst>
          </p:cNvPr>
          <p:cNvSpPr txBox="1"/>
          <p:nvPr/>
        </p:nvSpPr>
        <p:spPr>
          <a:xfrm>
            <a:off x="814372" y="4151353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VIII - Formulários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3254456-7A37-396F-1213-4C354A4FF03A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Resultado final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6785" y="1907673"/>
            <a:ext cx="8296025" cy="1211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Acesse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código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5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add_recipe_screen.dart</a:t>
            </a:r>
            <a:endParaRPr lang="en-US" sz="3300" u="sng" spc="350" dirty="0" err="1">
              <a:solidFill>
                <a:srgbClr val="5271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51DAA55-D96B-6246-2CEF-C0F9EEAA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635" y="2692262"/>
            <a:ext cx="3965298" cy="710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320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Flutter: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como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criar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 um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formulário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&lt;https://www.alura.com.br/artigos/criando-formulario-com-flutter&gt;.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8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&lt;https://docs.flutter.dev/ui&gt;.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8 mar.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manipulação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de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estados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218" y="5960317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Botão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envio</a:t>
            </a:r>
            <a:endParaRPr lang="en-US" sz="3200" spc="32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23858" y="492042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Adição de campos de entrada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6998541"/>
            <a:ext cx="812388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Validação dos campos de entrada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3882200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Inserção do widget Form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30" name="Group 30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2123858" y="8038434"/>
            <a:ext cx="8123885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Resultado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932" y="2357032"/>
            <a:ext cx="16952209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4000" spc="33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módulo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veremos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formulários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eficientes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funcionais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Adicionando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campos de entrada,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botões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envio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outros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elementos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essenciais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forms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completos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atraentes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61DA1-C237-A3A5-F518-C273C4E8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05" y="5315816"/>
            <a:ext cx="3771900" cy="363855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8FDF43C-7AC3-8BD7-90AE-813B283C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19" y="5206711"/>
            <a:ext cx="3795279" cy="3874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Inserção do widget Form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2724" y="2049679"/>
            <a:ext cx="16902091" cy="1733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latin typeface="Lato"/>
                <a:ea typeface="Lato"/>
                <a:cs typeface="Lato"/>
              </a:rPr>
              <a:t>No </a:t>
            </a:r>
            <a:r>
              <a:rPr lang="en-US" sz="3300" spc="330" dirty="0" err="1">
                <a:latin typeface="Lato"/>
                <a:ea typeface="Lato"/>
                <a:cs typeface="Lato"/>
              </a:rPr>
              <a:t>arquivo</a:t>
            </a:r>
            <a:r>
              <a:rPr lang="en-US" sz="3300" spc="330" dirty="0"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add_recipe_screen.dart</a:t>
            </a:r>
            <a:r>
              <a:rPr lang="en-US" sz="3300" spc="330" dirty="0">
                <a:ea typeface="+mn-lt"/>
                <a:cs typeface="+mn-lt"/>
              </a:rPr>
              <a:t>, </a:t>
            </a:r>
            <a:r>
              <a:rPr lang="en-US" sz="3300" spc="330" dirty="0" err="1">
                <a:ea typeface="+mn-lt"/>
                <a:cs typeface="+mn-lt"/>
              </a:rPr>
              <a:t>adicione</a:t>
            </a:r>
            <a:r>
              <a:rPr lang="en-US" sz="3300" spc="330" dirty="0">
                <a:ea typeface="+mn-lt"/>
                <a:cs typeface="+mn-lt"/>
              </a:rPr>
              <a:t> o widget Form para </a:t>
            </a:r>
            <a:r>
              <a:rPr lang="en-US" sz="3300" spc="330" dirty="0" err="1">
                <a:ea typeface="+mn-lt"/>
                <a:cs typeface="+mn-lt"/>
              </a:rPr>
              <a:t>envolver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os</a:t>
            </a:r>
            <a:r>
              <a:rPr lang="en-US" sz="3300" spc="330" dirty="0">
                <a:ea typeface="+mn-lt"/>
                <a:cs typeface="+mn-lt"/>
              </a:rPr>
              <a:t> campos </a:t>
            </a:r>
            <a:r>
              <a:rPr lang="en-US" sz="3300" spc="330" dirty="0" err="1">
                <a:ea typeface="+mn-lt"/>
                <a:cs typeface="+mn-lt"/>
              </a:rPr>
              <a:t>filhos</a:t>
            </a:r>
            <a:r>
              <a:rPr lang="en-US" sz="3300" spc="330" dirty="0">
                <a:ea typeface="+mn-lt"/>
                <a:cs typeface="+mn-lt"/>
              </a:rPr>
              <a:t> e </a:t>
            </a:r>
            <a:r>
              <a:rPr lang="en-US" sz="3300" spc="330" dirty="0" err="1">
                <a:ea typeface="+mn-lt"/>
                <a:cs typeface="+mn-lt"/>
              </a:rPr>
              <a:t>substitua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os</a:t>
            </a:r>
            <a:r>
              <a:rPr lang="en-US" sz="3300" spc="330" dirty="0">
                <a:ea typeface="+mn-lt"/>
                <a:cs typeface="+mn-lt"/>
              </a:rPr>
              <a:t> widgets </a:t>
            </a:r>
            <a:r>
              <a:rPr lang="en-US" sz="3300" spc="330" dirty="0" err="1">
                <a:latin typeface="Consolas"/>
                <a:ea typeface="+mn-lt"/>
                <a:cs typeface="+mn-lt"/>
              </a:rPr>
              <a:t>TextField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por</a:t>
            </a:r>
            <a:r>
              <a:rPr lang="en-US" sz="3300" spc="330" dirty="0">
                <a:ea typeface="+mn-lt"/>
                <a:cs typeface="+mn-lt"/>
              </a:rPr>
              <a:t> um </a:t>
            </a:r>
            <a:r>
              <a:rPr lang="en-US" sz="3300" spc="330" dirty="0" err="1">
                <a:latin typeface="Calibri"/>
                <a:ea typeface="+mn-lt"/>
                <a:cs typeface="+mn-lt"/>
              </a:rPr>
              <a:t>Text</a:t>
            </a:r>
            <a:r>
              <a:rPr lang="en-US" sz="3300" spc="330" dirty="0" err="1">
                <a:latin typeface="Consolas"/>
                <a:ea typeface="+mn-lt"/>
                <a:cs typeface="+mn-lt"/>
              </a:rPr>
              <a:t>FormField</a:t>
            </a:r>
            <a:r>
              <a:rPr lang="en-US" sz="3300" spc="330" dirty="0">
                <a:ea typeface="+mn-lt"/>
                <a:cs typeface="+mn-lt"/>
              </a:rPr>
              <a:t>, para </a:t>
            </a:r>
            <a:r>
              <a:rPr lang="en-US" sz="3300" spc="330" dirty="0" err="1">
                <a:ea typeface="+mn-lt"/>
                <a:cs typeface="+mn-lt"/>
              </a:rPr>
              <a:t>validar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os</a:t>
            </a:r>
            <a:r>
              <a:rPr lang="en-US" sz="3300" spc="330" dirty="0">
                <a:ea typeface="+mn-lt"/>
                <a:cs typeface="+mn-lt"/>
              </a:rPr>
              <a:t> campos de entrada de forma </a:t>
            </a:r>
            <a:r>
              <a:rPr lang="en-US" sz="3300" spc="330" dirty="0" err="1">
                <a:ea typeface="+mn-lt"/>
                <a:cs typeface="+mn-lt"/>
              </a:rPr>
              <a:t>mais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estruturada</a:t>
            </a:r>
            <a:r>
              <a:rPr lang="en-US" sz="3300" spc="330" dirty="0">
                <a:ea typeface="+mn-lt"/>
                <a:cs typeface="+mn-lt"/>
              </a:rPr>
              <a:t>.</a:t>
            </a:r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7A9480-9B41-5863-8D19-4E4F499D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05" y="3966127"/>
            <a:ext cx="10106025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308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do widget Form,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adicione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campos de entrada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você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deseja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preencha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</a:rPr>
              <a:t>Por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você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um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TextFormField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”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caixa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texto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um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DropdownButtonFormField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”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suspensa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17A8B1B7-0605-22C4-D5EE-60C9C3CA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870797"/>
            <a:ext cx="8449540" cy="822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066856"/>
            <a:ext cx="16442627" cy="182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2800" spc="350" dirty="0" err="1">
                <a:solidFill>
                  <a:srgbClr val="000000"/>
                </a:solidFill>
                <a:latin typeface="Lato"/>
              </a:rPr>
              <a:t>Após</a:t>
            </a:r>
            <a:r>
              <a:rPr lang="en-US" sz="28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5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2800" spc="350" dirty="0">
                <a:solidFill>
                  <a:srgbClr val="000000"/>
                </a:solidFill>
                <a:latin typeface="Lato"/>
              </a:rPr>
              <a:t> o campo </a:t>
            </a:r>
            <a:r>
              <a:rPr lang="en-US" sz="2800" spc="350" dirty="0" err="1">
                <a:solidFill>
                  <a:srgbClr val="000000"/>
                </a:solidFill>
                <a:latin typeface="Lato"/>
              </a:rPr>
              <a:t>Categoria</a:t>
            </a:r>
            <a:r>
              <a:rPr lang="en-US" sz="28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28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ertifique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-se de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salvar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categoria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junto com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outros dados da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receita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método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spc="35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2800" spc="350" dirty="0" err="1">
                <a:solidFill>
                  <a:srgbClr val="000000"/>
                </a:solidFill>
                <a:latin typeface="Consolas"/>
              </a:rPr>
              <a:t>saveRecipe</a:t>
            </a:r>
            <a:r>
              <a:rPr lang="en-US" sz="2800" spc="35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e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também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ajustar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arquivo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recipe.dart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800" spc="350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C041C7D-A394-3DA2-063D-9FD691B0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73" y="3894727"/>
            <a:ext cx="8392390" cy="5812847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69D70C1-C93B-8154-970A-0FF370D4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195" y="3892901"/>
            <a:ext cx="4504496" cy="57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Botão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envio</a:t>
            </a:r>
            <a:endParaRPr lang="en-US" sz="6000" spc="300" dirty="0" err="1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6158" y="2202494"/>
            <a:ext cx="8366842" cy="622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</a:rPr>
              <a:t>Em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seguida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 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ajuste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botão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envio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com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função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evento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onPressed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 Essa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função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deve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campos de entrada antes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salvar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dados e, se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tudo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estiver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correto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enviar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as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informações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servidor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realizar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qualquer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desejada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  <a:endParaRPr lang="en-US" sz="35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D54411E-829E-F163-C6D2-52FAFA98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98" y="3058353"/>
            <a:ext cx="8336032" cy="4866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Validação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979" y="2223574"/>
            <a:ext cx="10255276" cy="5841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de entrada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foi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método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“validator” no “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TextFormField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”.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verifica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se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preencheu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corretamente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e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exibirá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erros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necessário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Também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possível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utilizar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método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“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autovalidate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” do widget “Form” 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automaticamente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enquanto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preenche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33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B2C6FD8-5E26-9344-D36D-534DCC0A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955" y="2072308"/>
            <a:ext cx="3936309" cy="7020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cp:revision>243</cp:revision>
  <dcterms:created xsi:type="dcterms:W3CDTF">2006-08-16T00:00:00Z</dcterms:created>
  <dcterms:modified xsi:type="dcterms:W3CDTF">2024-11-28T23:52:26Z</dcterms:modified>
  <dc:identifier>DAF-XfFka0w</dc:identifier>
</cp:coreProperties>
</file>